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474" r:id="rId2"/>
    <p:sldId id="527" r:id="rId3"/>
    <p:sldId id="619" r:id="rId4"/>
    <p:sldId id="618" r:id="rId5"/>
    <p:sldId id="620" r:id="rId6"/>
    <p:sldId id="617" r:id="rId7"/>
    <p:sldId id="608" r:id="rId8"/>
    <p:sldId id="612" r:id="rId9"/>
    <p:sldId id="615" r:id="rId10"/>
    <p:sldId id="616" r:id="rId11"/>
    <p:sldId id="622" r:id="rId12"/>
    <p:sldId id="624" r:id="rId13"/>
    <p:sldId id="625" r:id="rId14"/>
    <p:sldId id="626" r:id="rId15"/>
    <p:sldId id="627" r:id="rId16"/>
    <p:sldId id="628" r:id="rId17"/>
    <p:sldId id="629" r:id="rId18"/>
    <p:sldId id="636" r:id="rId19"/>
    <p:sldId id="630" r:id="rId20"/>
    <p:sldId id="631" r:id="rId21"/>
    <p:sldId id="632" r:id="rId22"/>
    <p:sldId id="633" r:id="rId23"/>
    <p:sldId id="637" r:id="rId24"/>
    <p:sldId id="634" r:id="rId25"/>
    <p:sldId id="638" r:id="rId26"/>
    <p:sldId id="404" r:id="rId27"/>
  </p:sldIdLst>
  <p:sldSz cx="12192000" cy="6858000"/>
  <p:notesSz cx="6797675" cy="9928225"/>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442"/>
    <a:srgbClr val="FFFFFF"/>
    <a:srgbClr val="FF898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67" autoAdjust="0"/>
    <p:restoredTop sz="94607" autoAdjust="0"/>
  </p:normalViewPr>
  <p:slideViewPr>
    <p:cSldViewPr snapToGrid="0">
      <p:cViewPr varScale="1">
        <p:scale>
          <a:sx n="90" d="100"/>
          <a:sy n="90" d="100"/>
        </p:scale>
        <p:origin x="492" y="72"/>
      </p:cViewPr>
      <p:guideLst>
        <p:guide orient="horz" pos="2160"/>
        <p:guide pos="3840"/>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9" d="100"/>
          <a:sy n="89" d="100"/>
        </p:scale>
        <p:origin x="271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19FEBCAF-CB3F-4928-91AA-D61472F880C0}"/>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pPr rtl="0"/>
            <a:fld id="{A5015B6F-2BE8-44AE-995E-936B580FA3DF}" type="datetime1">
              <a:rPr lang="es-ES" smtClean="0"/>
              <a:t>01/05/2025</a:t>
            </a:fld>
            <a:endParaRPr lang="es-ES"/>
          </a:p>
        </p:txBody>
      </p:sp>
      <p:sp>
        <p:nvSpPr>
          <p:cNvPr id="4" name="Marcador de pie de página 3">
            <a:extLst>
              <a:ext uri="{FF2B5EF4-FFF2-40B4-BE49-F238E27FC236}">
                <a16:creationId xmlns:a16="http://schemas.microsoft.com/office/drawing/2014/main" id="{69256698-63C6-4CCC-81CB-EA5604C30F1E}"/>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B2467FDA-05D7-4760-A373-5D6AEAAF4278}"/>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pPr rtl="0"/>
            <a:fld id="{682C0B10-7CAE-41E4-AB02-7E8B1FF2B898}" type="slidenum">
              <a:rPr lang="es-ES" smtClean="0"/>
              <a:t>‹Nº›</a:t>
            </a:fld>
            <a:endParaRPr lang="es-E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pPr rtl="0"/>
            <a:fld id="{74D2A127-28F2-4B79-95C6-D06C3BECC10D}" type="datetime1">
              <a:rPr lang="es-ES" noProof="0" smtClean="0"/>
              <a:t>01/05/2025</a:t>
            </a:fld>
            <a:endParaRPr lang="es-ES" noProof="0"/>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pPr rtl="0"/>
            <a:fld id="{B8649DAF-093F-4482-AA38-346E9A2DEE94}" type="slidenum">
              <a:rPr lang="es-ES" noProof="0" smtClean="0"/>
              <a:t>‹Nº›</a:t>
            </a:fld>
            <a:endParaRPr lang="es-ES" noProof="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1</a:t>
            </a:fld>
            <a:endParaRPr lang="es-ES" noProof="0"/>
          </a:p>
        </p:txBody>
      </p:sp>
    </p:spTree>
    <p:extLst>
      <p:ext uri="{BB962C8B-B14F-4D97-AF65-F5344CB8AC3E}">
        <p14:creationId xmlns:p14="http://schemas.microsoft.com/office/powerpoint/2010/main" val="345530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2</a:t>
            </a:fld>
            <a:endParaRPr lang="es-ES" noProof="0"/>
          </a:p>
        </p:txBody>
      </p:sp>
    </p:spTree>
    <p:extLst>
      <p:ext uri="{BB962C8B-B14F-4D97-AF65-F5344CB8AC3E}">
        <p14:creationId xmlns:p14="http://schemas.microsoft.com/office/powerpoint/2010/main" val="2918375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9CCBD-BEBC-3F8F-A4D5-0424EEAC20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29CA92-2DF3-8607-6818-43230CEC78B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0F49A6F-69F2-C48B-E779-D5E63480979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6F3C8A1-88D1-FD25-97ED-EDCF40C4BA66}"/>
              </a:ext>
            </a:extLst>
          </p:cNvPr>
          <p:cNvSpPr>
            <a:spLocks noGrp="1"/>
          </p:cNvSpPr>
          <p:nvPr>
            <p:ph type="sldNum" sz="quarter" idx="10"/>
          </p:nvPr>
        </p:nvSpPr>
        <p:spPr/>
        <p:txBody>
          <a:bodyPr/>
          <a:lstStyle/>
          <a:p>
            <a:pPr rtl="0"/>
            <a:fld id="{B8649DAF-093F-4482-AA38-346E9A2DEE94}" type="slidenum">
              <a:rPr lang="es-ES" noProof="0" smtClean="0"/>
              <a:t>6</a:t>
            </a:fld>
            <a:endParaRPr lang="es-ES" noProof="0"/>
          </a:p>
        </p:txBody>
      </p:sp>
    </p:spTree>
    <p:extLst>
      <p:ext uri="{BB962C8B-B14F-4D97-AF65-F5344CB8AC3E}">
        <p14:creationId xmlns:p14="http://schemas.microsoft.com/office/powerpoint/2010/main" val="3449540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2DD71-7E34-3E47-B23E-6B8B1A140D0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43960FF-1085-66BD-B7C7-34C72028D6A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C1F79DB-40BB-61BC-D008-244FBE4EE13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293DB5E-0F46-ACD1-3F74-B979524F34A8}"/>
              </a:ext>
            </a:extLst>
          </p:cNvPr>
          <p:cNvSpPr>
            <a:spLocks noGrp="1"/>
          </p:cNvSpPr>
          <p:nvPr>
            <p:ph type="sldNum" sz="quarter" idx="10"/>
          </p:nvPr>
        </p:nvSpPr>
        <p:spPr/>
        <p:txBody>
          <a:bodyPr/>
          <a:lstStyle/>
          <a:p>
            <a:pPr rtl="0"/>
            <a:fld id="{B8649DAF-093F-4482-AA38-346E9A2DEE94}" type="slidenum">
              <a:rPr lang="es-ES" noProof="0" smtClean="0"/>
              <a:t>11</a:t>
            </a:fld>
            <a:endParaRPr lang="es-ES" noProof="0"/>
          </a:p>
        </p:txBody>
      </p:sp>
    </p:spTree>
    <p:extLst>
      <p:ext uri="{BB962C8B-B14F-4D97-AF65-F5344CB8AC3E}">
        <p14:creationId xmlns:p14="http://schemas.microsoft.com/office/powerpoint/2010/main" val="2051294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E1299-F5F6-3A32-2814-E96AE1E3413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A81C2D8-2C09-0A7C-8426-9463D50C1E2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145631E-AE39-30B2-D7D0-32D4CA51AF7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394B522-F5B9-7CE9-3D42-0C88F2FF3F1F}"/>
              </a:ext>
            </a:extLst>
          </p:cNvPr>
          <p:cNvSpPr>
            <a:spLocks noGrp="1"/>
          </p:cNvSpPr>
          <p:nvPr>
            <p:ph type="sldNum" sz="quarter" idx="10"/>
          </p:nvPr>
        </p:nvSpPr>
        <p:spPr/>
        <p:txBody>
          <a:bodyPr/>
          <a:lstStyle/>
          <a:p>
            <a:pPr rtl="0"/>
            <a:fld id="{B8649DAF-093F-4482-AA38-346E9A2DEE94}" type="slidenum">
              <a:rPr lang="es-ES" noProof="0" smtClean="0"/>
              <a:t>18</a:t>
            </a:fld>
            <a:endParaRPr lang="es-ES" noProof="0"/>
          </a:p>
        </p:txBody>
      </p:sp>
    </p:spTree>
    <p:extLst>
      <p:ext uri="{BB962C8B-B14F-4D97-AF65-F5344CB8AC3E}">
        <p14:creationId xmlns:p14="http://schemas.microsoft.com/office/powerpoint/2010/main" val="150542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E2322-7776-1A16-DEDA-2F56338F281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2CB15E1-67C0-2100-F7D7-E955FF37F27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0E2B6BB-E30B-3710-E952-54BC461FF5C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CD4C071-A9C3-D6B3-FB9F-2BEEFCA5C3A1}"/>
              </a:ext>
            </a:extLst>
          </p:cNvPr>
          <p:cNvSpPr>
            <a:spLocks noGrp="1"/>
          </p:cNvSpPr>
          <p:nvPr>
            <p:ph type="sldNum" sz="quarter" idx="10"/>
          </p:nvPr>
        </p:nvSpPr>
        <p:spPr/>
        <p:txBody>
          <a:bodyPr/>
          <a:lstStyle/>
          <a:p>
            <a:pPr rtl="0"/>
            <a:fld id="{B8649DAF-093F-4482-AA38-346E9A2DEE94}" type="slidenum">
              <a:rPr lang="es-ES" noProof="0" smtClean="0"/>
              <a:t>23</a:t>
            </a:fld>
            <a:endParaRPr lang="es-ES" noProof="0"/>
          </a:p>
        </p:txBody>
      </p:sp>
    </p:spTree>
    <p:extLst>
      <p:ext uri="{BB962C8B-B14F-4D97-AF65-F5344CB8AC3E}">
        <p14:creationId xmlns:p14="http://schemas.microsoft.com/office/powerpoint/2010/main" val="2926674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26</a:t>
            </a:fld>
            <a:endParaRPr lang="es-ES" noProof="0"/>
          </a:p>
        </p:txBody>
      </p:sp>
    </p:spTree>
    <p:extLst>
      <p:ext uri="{BB962C8B-B14F-4D97-AF65-F5344CB8AC3E}">
        <p14:creationId xmlns:p14="http://schemas.microsoft.com/office/powerpoint/2010/main" val="300142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l título">
    <p:spTree>
      <p:nvGrpSpPr>
        <p:cNvPr id="1" name=""/>
        <p:cNvGrpSpPr/>
        <p:nvPr/>
      </p:nvGrpSpPr>
      <p:grpSpPr>
        <a:xfrm>
          <a:off x="0" y="0"/>
          <a:ext cx="0" cy="0"/>
          <a:chOff x="0" y="0"/>
          <a:chExt cx="0" cy="0"/>
        </a:xfrm>
      </p:grpSpPr>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rtlCol="0" anchor="b"/>
          <a:lstStyle>
            <a:lvl1pPr algn="l">
              <a:defRPr sz="3600" spc="-150">
                <a:solidFill>
                  <a:schemeClr val="bg1"/>
                </a:solidFill>
              </a:defRPr>
            </a:lvl1pPr>
          </a:lstStyle>
          <a:p>
            <a:pPr rtl="0"/>
            <a:r>
              <a:rPr lang="es-ES" noProof="0" dirty="0"/>
              <a:t>Haga clic para editar </a:t>
            </a:r>
            <a:br>
              <a:rPr lang="es-ES" noProof="0" dirty="0"/>
            </a:br>
            <a:r>
              <a:rPr lang="es-ES" noProof="0" dirty="0"/>
              <a:t>el estilo del título del patrón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0" y="4153578"/>
            <a:ext cx="6840000" cy="936000"/>
          </a:xfrm>
          <a:solidFill>
            <a:schemeClr val="tx1">
              <a:alpha val="90000"/>
            </a:schemeClr>
          </a:solidFill>
        </p:spPr>
        <p:txBody>
          <a:bodyPr lIns="432000" tIns="144000" rtlCol="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posición de texto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472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pie de página 9">
            <a:extLst>
              <a:ext uri="{FF2B5EF4-FFF2-40B4-BE49-F238E27FC236}">
                <a16:creationId xmlns:a16="http://schemas.microsoft.com/office/drawing/2014/main" id="{9337FD81-6DFD-43B7-A7D9-59E45ECDF39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11" name="Marcador de posición de número de diapositiva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8" name="Marcador de texto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1584325"/>
            <a:ext cx="5472113" cy="46069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texto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152525"/>
            <a:ext cx="5472000" cy="358775"/>
          </a:xfrm>
        </p:spPr>
        <p:txBody>
          <a:bodyPr rtlCol="0"/>
          <a:lstStyle>
            <a:lvl1pPr marL="0" indent="0">
              <a:buNone/>
              <a:defRPr sz="2400" b="1"/>
            </a:lvl1pPr>
          </a:lstStyle>
          <a:p>
            <a:pPr lvl="0" rtl="0"/>
            <a:r>
              <a:rPr lang="es-ES" noProof="0"/>
              <a:t>Editar estilos de texto del patrón</a:t>
            </a:r>
          </a:p>
        </p:txBody>
      </p:sp>
    </p:spTree>
    <p:extLst>
      <p:ext uri="{BB962C8B-B14F-4D97-AF65-F5344CB8AC3E}">
        <p14:creationId xmlns:p14="http://schemas.microsoft.com/office/powerpoint/2010/main" val="2139098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res columnas en cuadr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1" name="Marcador de texto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483985" y="2463801"/>
            <a:ext cx="2963619" cy="3314200"/>
          </a:xfrm>
          <a:prstGeom prst="rect">
            <a:avLst/>
          </a:prstGeom>
          <a:solidFill>
            <a:schemeClr val="bg1">
              <a:lumMod val="95000"/>
            </a:schemeClr>
          </a:solidFill>
        </p:spPr>
        <p:txBody>
          <a:bodyPr lIns="180000" tIns="180000" rIns="18000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texto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Título secundario</a:t>
            </a:r>
          </a:p>
        </p:txBody>
      </p:sp>
      <p:sp>
        <p:nvSpPr>
          <p:cNvPr id="6" name="Marcador de texto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rtlCol="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es-ES" noProof="0"/>
              <a:t>Título de la sección 1</a:t>
            </a:r>
          </a:p>
        </p:txBody>
      </p:sp>
      <p:sp>
        <p:nvSpPr>
          <p:cNvPr id="12" name="Marcador de texto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rtlCol="0" anchor="t"/>
          <a:lstStyle>
            <a:lvl1pPr marL="0" indent="0" algn="ctr">
              <a:buNone/>
              <a:defRPr>
                <a:latin typeface="+mj-lt"/>
              </a:defRPr>
            </a:lvl1pPr>
          </a:lstStyle>
          <a:p>
            <a:pPr lvl="0" rtl="0"/>
            <a:r>
              <a:rPr lang="es-ES" noProof="0"/>
              <a:t>Título de la sección 2</a:t>
            </a:r>
          </a:p>
        </p:txBody>
      </p:sp>
      <p:sp>
        <p:nvSpPr>
          <p:cNvPr id="14" name="Marcador de texto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rtlCol="0" anchor="t"/>
          <a:lstStyle>
            <a:lvl1pPr marL="0" indent="0" algn="ctr">
              <a:buNone/>
              <a:defRPr>
                <a:latin typeface="+mj-lt"/>
              </a:defRPr>
            </a:lvl1pPr>
          </a:lstStyle>
          <a:p>
            <a:pPr lvl="0" rtl="0"/>
            <a:r>
              <a:rPr lang="es-ES" noProof="0"/>
              <a:t>Título de la sección 3</a:t>
            </a:r>
          </a:p>
        </p:txBody>
      </p:sp>
    </p:spTree>
    <p:extLst>
      <p:ext uri="{BB962C8B-B14F-4D97-AF65-F5344CB8AC3E}">
        <p14:creationId xmlns:p14="http://schemas.microsoft.com/office/powerpoint/2010/main" val="3755733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scala de tiemp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13" name="Marcador de texto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Título secundario</a:t>
            </a:r>
          </a:p>
        </p:txBody>
      </p:sp>
      <p:cxnSp>
        <p:nvCxnSpPr>
          <p:cNvPr id="15" name="Conector recto de flecha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Marcador de texto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es-ES" noProof="0"/>
              <a:t>Año</a:t>
            </a:r>
          </a:p>
        </p:txBody>
      </p:sp>
      <p:sp>
        <p:nvSpPr>
          <p:cNvPr id="17" name="Marcador de texto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1" name="Marcador de texto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2" name="Marcador de texto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5" name="Marcador de texto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6" name="Marcador de texto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es-ES" noProof="0"/>
              <a:t>Año</a:t>
            </a:r>
          </a:p>
        </p:txBody>
      </p:sp>
      <p:sp>
        <p:nvSpPr>
          <p:cNvPr id="28" name="Marcador de texto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0" name="Marcador de texto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1" name="Marcador de texto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2" name="Marcador de texto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3" name="Marcador de texto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4" name="Marcador de texto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5" name="Marcador de texto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6" name="Marcador de texto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7" name="Marcador de texto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8" name="Marcador de texto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9" name="Marcador de texto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0" name="Marcador de texto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1" name="Marcador de texto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2" name="Marcador de texto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3" name="Marcador de texto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4" name="Marcador de texto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5" name="Marcador de texto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6" name="Marcador de texto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7" name="Marcador de texto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8" name="Marcador de texto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9" name="Marcador de texto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rtlCol="0" anchor="t"/>
          <a:lstStyle>
            <a:lvl1pPr marL="0" indent="0" algn="ctr">
              <a:buNone/>
              <a:defRPr sz="1600" b="1">
                <a:solidFill>
                  <a:schemeClr val="tx1">
                    <a:lumMod val="75000"/>
                    <a:lumOff val="25000"/>
                  </a:schemeClr>
                </a:solidFill>
              </a:defRPr>
            </a:lvl1pPr>
          </a:lstStyle>
          <a:p>
            <a:pPr lvl="0" rtl="0"/>
            <a:r>
              <a:rPr lang="es-ES" noProof="0"/>
              <a:t>Título del elemento</a:t>
            </a:r>
          </a:p>
        </p:txBody>
      </p:sp>
      <p:sp>
        <p:nvSpPr>
          <p:cNvPr id="50" name="Marcador de texto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rtlCol="0" anchor="ctr"/>
          <a:lstStyle>
            <a:lvl1pPr marL="0" indent="0" algn="ctr">
              <a:buNone/>
              <a:defRPr sz="1200">
                <a:solidFill>
                  <a:schemeClr val="tx1">
                    <a:lumMod val="75000"/>
                    <a:lumOff val="25000"/>
                  </a:schemeClr>
                </a:solidFill>
              </a:defRPr>
            </a:lvl1pPr>
          </a:lstStyle>
          <a:p>
            <a:pPr lvl="0" rtl="0"/>
            <a:r>
              <a:rPr lang="es-ES" noProof="0"/>
              <a:t>Mes, año</a:t>
            </a:r>
          </a:p>
        </p:txBody>
      </p:sp>
    </p:spTree>
    <p:extLst>
      <p:ext uri="{BB962C8B-B14F-4D97-AF65-F5344CB8AC3E}">
        <p14:creationId xmlns:p14="http://schemas.microsoft.com/office/powerpoint/2010/main" val="90670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res miembros del equip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rtlCol="0"/>
          <a:lstStyle>
            <a:lvl1pPr marL="0" indent="0" algn="l">
              <a:buNone/>
              <a:defRPr sz="1600"/>
            </a:lvl1pPr>
          </a:lstStyle>
          <a:p>
            <a:pPr lvl="0" rtl="0"/>
            <a:r>
              <a:rPr lang="es-ES" noProof="0"/>
              <a:t>Título</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rtlCol="0"/>
          <a:lstStyle>
            <a:lvl1pPr marL="0" indent="0" algn="l">
              <a:buNone/>
              <a:defRPr sz="1600"/>
            </a:lvl1pPr>
          </a:lstStyle>
          <a:p>
            <a:pPr lvl="0" rtl="0"/>
            <a:r>
              <a:rPr lang="es-ES" noProof="0"/>
              <a:t>Título</a:t>
            </a:r>
          </a:p>
        </p:txBody>
      </p:sp>
      <p:sp>
        <p:nvSpPr>
          <p:cNvPr id="15" name="Marcador de texto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rtlCol="0"/>
          <a:lstStyle>
            <a:lvl1pPr marL="0" indent="0" algn="l">
              <a:buNone/>
              <a:defRPr sz="1600"/>
            </a:lvl1pPr>
          </a:lstStyle>
          <a:p>
            <a:pPr lvl="0" rtl="0"/>
            <a:r>
              <a:rPr lang="es-ES" noProof="0"/>
              <a:t>Título</a:t>
            </a:r>
          </a:p>
        </p:txBody>
      </p:sp>
      <p:sp>
        <p:nvSpPr>
          <p:cNvPr id="10" name="Marcador de texto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rtlCol="0"/>
          <a:lstStyle>
            <a:lvl1pPr marL="0" indent="0" algn="l">
              <a:buNone/>
              <a:defRPr b="1">
                <a:latin typeface="+mj-lt"/>
              </a:defRPr>
            </a:lvl1pPr>
          </a:lstStyle>
          <a:p>
            <a:pPr lvl="0" rtl="0"/>
            <a:r>
              <a:rPr lang="es-ES" noProof="0"/>
              <a:t>Nombre</a:t>
            </a:r>
          </a:p>
        </p:txBody>
      </p:sp>
      <p:sp>
        <p:nvSpPr>
          <p:cNvPr id="12" name="Marcador de texto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rtlCol="0"/>
          <a:lstStyle>
            <a:lvl1pPr marL="0" indent="0" algn="l">
              <a:buNone/>
              <a:defRPr b="1">
                <a:latin typeface="+mj-lt"/>
              </a:defRPr>
            </a:lvl1pPr>
          </a:lstStyle>
          <a:p>
            <a:pPr lvl="0" rtl="0"/>
            <a:r>
              <a:rPr lang="es-ES" noProof="0"/>
              <a:t>Nombre</a:t>
            </a:r>
          </a:p>
        </p:txBody>
      </p:sp>
      <p:sp>
        <p:nvSpPr>
          <p:cNvPr id="16" name="Marcador de texto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rtlCol="0"/>
          <a:lstStyle>
            <a:lvl1pPr marL="0" indent="0" algn="l">
              <a:buNone/>
              <a:defRPr b="1">
                <a:latin typeface="+mj-lt"/>
              </a:defRPr>
            </a:lvl1pPr>
          </a:lstStyle>
          <a:p>
            <a:pPr lvl="0" rtl="0"/>
            <a:r>
              <a:rPr lang="es-ES" noProof="0"/>
              <a:t>Nombre</a:t>
            </a:r>
          </a:p>
        </p:txBody>
      </p:sp>
      <p:sp>
        <p:nvSpPr>
          <p:cNvPr id="24" name="Marcador de posición de imagen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sz="1400"/>
            </a:lvl1pPr>
          </a:lstStyle>
          <a:p>
            <a:pPr rtl="0"/>
            <a:r>
              <a:rPr lang="es-ES" noProof="0"/>
              <a:t>Haga clic en el icono para agregar una imagen</a:t>
            </a:r>
            <a:endParaRPr lang="es-ES" noProof="0" dirty="0"/>
          </a:p>
        </p:txBody>
      </p:sp>
      <p:sp>
        <p:nvSpPr>
          <p:cNvPr id="25" name="Marcador de posición de imagen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26" name="Marcador de posición de imagen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sz="1400"/>
            </a:lvl1pPr>
          </a:lstStyle>
          <a:p>
            <a:pPr rtl="0"/>
            <a:r>
              <a:rPr lang="es-ES" noProof="0"/>
              <a:t>Haga clic en el icono para agregar una imagen</a:t>
            </a:r>
          </a:p>
        </p:txBody>
      </p:sp>
      <p:sp>
        <p:nvSpPr>
          <p:cNvPr id="9" name="Marcador de texto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Título secundario</a:t>
            </a:r>
          </a:p>
        </p:txBody>
      </p:sp>
      <p:sp>
        <p:nvSpPr>
          <p:cNvPr id="4" name="Marcador de texto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rtlCol="0"/>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Biografía breve</a:t>
            </a:r>
          </a:p>
        </p:txBody>
      </p:sp>
      <p:sp>
        <p:nvSpPr>
          <p:cNvPr id="11" name="Marcador de texto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rtlCol="0"/>
          <a:lstStyle>
            <a:lvl1pPr marL="0" indent="0">
              <a:buNone/>
              <a:defRPr/>
            </a:lvl1pPr>
          </a:lstStyle>
          <a:p>
            <a:pPr lvl="0" rtl="0"/>
            <a:r>
              <a:rPr lang="es-ES" noProof="0"/>
              <a:t>Biografía breve</a:t>
            </a:r>
          </a:p>
        </p:txBody>
      </p:sp>
      <p:sp>
        <p:nvSpPr>
          <p:cNvPr id="17" name="Marcador de texto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rtlCol="0"/>
          <a:lstStyle>
            <a:lvl1pPr marL="0" indent="0">
              <a:buNone/>
              <a:defRPr/>
            </a:lvl1pPr>
          </a:lstStyle>
          <a:p>
            <a:pPr lvl="0" rtl="0"/>
            <a:r>
              <a:rPr lang="es-ES" noProof="0"/>
              <a:t>Biografía breve</a:t>
            </a:r>
          </a:p>
        </p:txBody>
      </p:sp>
    </p:spTree>
    <p:extLst>
      <p:ext uri="{BB962C8B-B14F-4D97-AF65-F5344CB8AC3E}">
        <p14:creationId xmlns:p14="http://schemas.microsoft.com/office/powerpoint/2010/main" val="3624119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is miembros del equip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s-ES"/>
              <a:t>Haga clic para modificar el estilo de título del patrón</a:t>
            </a:r>
            <a:endParaRPr lang="en-ZA" dirty="0"/>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ZA" smtClean="0"/>
              <a:pPr rtl="0"/>
              <a:t>‹Nº›</a:t>
            </a:fld>
            <a:endParaRPr lang="en-ZA" dirty="0"/>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rtlCol="0"/>
          <a:lstStyle>
            <a:lvl1pPr marL="0" indent="0" algn="ctr">
              <a:buNone/>
              <a:defRPr sz="1600"/>
            </a:lvl1pPr>
          </a:lstStyle>
          <a:p>
            <a:pPr lvl="0" rtl="0"/>
            <a:r>
              <a:rPr lang="es"/>
              <a:t>Título</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rtlCol="0"/>
          <a:lstStyle>
            <a:lvl1pPr marL="0" indent="0" algn="ctr">
              <a:buNone/>
              <a:defRPr sz="1600"/>
            </a:lvl1pPr>
          </a:lstStyle>
          <a:p>
            <a:pPr lvl="0" rtl="0"/>
            <a:r>
              <a:rPr lang="es"/>
              <a:t>Título</a:t>
            </a:r>
          </a:p>
        </p:txBody>
      </p:sp>
      <p:sp>
        <p:nvSpPr>
          <p:cNvPr id="15" name="Marcador de texto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rtlCol="0"/>
          <a:lstStyle>
            <a:lvl1pPr marL="0" indent="0" algn="ctr">
              <a:buNone/>
              <a:defRPr sz="1600"/>
            </a:lvl1pPr>
          </a:lstStyle>
          <a:p>
            <a:pPr lvl="0" rtl="0"/>
            <a:r>
              <a:rPr lang="es"/>
              <a:t>Título</a:t>
            </a:r>
          </a:p>
        </p:txBody>
      </p:sp>
      <p:sp>
        <p:nvSpPr>
          <p:cNvPr id="17" name="Marcador de texto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rtlCol="0"/>
          <a:lstStyle>
            <a:lvl1pPr marL="0" indent="0" algn="ctr">
              <a:buNone/>
              <a:defRPr sz="1600"/>
            </a:lvl1pPr>
          </a:lstStyle>
          <a:p>
            <a:pPr lvl="0" rtl="0"/>
            <a:r>
              <a:rPr lang="es"/>
              <a:t>Título</a:t>
            </a:r>
          </a:p>
        </p:txBody>
      </p:sp>
      <p:sp>
        <p:nvSpPr>
          <p:cNvPr id="6" name="Marcador de texto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rtlCol="0"/>
          <a:lstStyle>
            <a:lvl1pPr marL="0" indent="0" algn="ctr">
              <a:buNone/>
              <a:defRPr b="1">
                <a:latin typeface="+mj-lt"/>
              </a:defRPr>
            </a:lvl1pPr>
          </a:lstStyle>
          <a:p>
            <a:pPr lvl="0" rtl="0"/>
            <a:r>
              <a:rPr lang="es"/>
              <a:t>Nombre completo</a:t>
            </a:r>
            <a:endParaRPr lang="en-ZA" dirty="0"/>
          </a:p>
        </p:txBody>
      </p:sp>
      <p:sp>
        <p:nvSpPr>
          <p:cNvPr id="10" name="Marcador de texto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rtlCol="0"/>
          <a:lstStyle>
            <a:lvl1pPr marL="0" indent="0" algn="ctr">
              <a:buNone/>
              <a:defRPr b="1">
                <a:latin typeface="+mj-lt"/>
              </a:defRPr>
            </a:lvl1pPr>
          </a:lstStyle>
          <a:p>
            <a:pPr lvl="0" rtl="0"/>
            <a:r>
              <a:rPr lang="es"/>
              <a:t>Nombre completo</a:t>
            </a:r>
          </a:p>
        </p:txBody>
      </p:sp>
      <p:sp>
        <p:nvSpPr>
          <p:cNvPr id="12" name="Marcador de texto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rtlCol="0"/>
          <a:lstStyle>
            <a:lvl1pPr marL="0" indent="0" algn="ctr">
              <a:buNone/>
              <a:defRPr b="1">
                <a:latin typeface="+mj-lt"/>
              </a:defRPr>
            </a:lvl1pPr>
          </a:lstStyle>
          <a:p>
            <a:pPr lvl="0" rtl="0"/>
            <a:r>
              <a:rPr lang="es"/>
              <a:t>Nombre completo</a:t>
            </a:r>
          </a:p>
        </p:txBody>
      </p:sp>
      <p:sp>
        <p:nvSpPr>
          <p:cNvPr id="16" name="Marcador de texto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rtlCol="0"/>
          <a:lstStyle>
            <a:lvl1pPr marL="0" indent="0" algn="ctr">
              <a:buNone/>
              <a:defRPr b="1">
                <a:latin typeface="+mj-lt"/>
              </a:defRPr>
            </a:lvl1pPr>
          </a:lstStyle>
          <a:p>
            <a:pPr lvl="0" rtl="0"/>
            <a:r>
              <a:rPr lang="es"/>
              <a:t>Nombre completo</a:t>
            </a:r>
          </a:p>
        </p:txBody>
      </p:sp>
      <p:sp>
        <p:nvSpPr>
          <p:cNvPr id="19" name="Marcador de texto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rtlCol="0"/>
          <a:lstStyle>
            <a:lvl1pPr marL="0" indent="0" algn="ctr">
              <a:buNone/>
              <a:defRPr b="1">
                <a:latin typeface="+mj-lt"/>
              </a:defRPr>
            </a:lvl1pPr>
          </a:lstStyle>
          <a:p>
            <a:pPr lvl="0" rtl="0"/>
            <a:r>
              <a:rPr lang="es"/>
              <a:t>Nombre completo</a:t>
            </a:r>
          </a:p>
        </p:txBody>
      </p:sp>
      <p:sp>
        <p:nvSpPr>
          <p:cNvPr id="21" name="Marcador de texto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rtlCol="0"/>
          <a:lstStyle>
            <a:lvl1pPr marL="0" indent="0" algn="ctr">
              <a:buNone/>
              <a:defRPr sz="1600"/>
            </a:lvl1pPr>
          </a:lstStyle>
          <a:p>
            <a:pPr lvl="0" rtl="0"/>
            <a:r>
              <a:rPr lang="es"/>
              <a:t>Título</a:t>
            </a:r>
          </a:p>
        </p:txBody>
      </p:sp>
      <p:sp>
        <p:nvSpPr>
          <p:cNvPr id="23" name="Marcador de posición de imagen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a:t>Haga clic en el icono para agregar una imagen</a:t>
            </a:r>
            <a:endParaRPr lang="en-ZA" dirty="0"/>
          </a:p>
        </p:txBody>
      </p:sp>
      <p:sp>
        <p:nvSpPr>
          <p:cNvPr id="24" name="Marcador de posición de imagen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a:t>Haga clic en el icono para agregar una imagen</a:t>
            </a:r>
            <a:endParaRPr lang="en-ZA" dirty="0"/>
          </a:p>
        </p:txBody>
      </p:sp>
      <p:sp>
        <p:nvSpPr>
          <p:cNvPr id="25" name="Marcador de posición de imagen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a:t>Haga clic en el icono para agregar una imagen</a:t>
            </a:r>
            <a:endParaRPr lang="en-ZA" dirty="0"/>
          </a:p>
        </p:txBody>
      </p:sp>
      <p:sp>
        <p:nvSpPr>
          <p:cNvPr id="26" name="Marcador de posición de imagen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a:t>Haga clic en el icono para agregar una imagen</a:t>
            </a:r>
            <a:endParaRPr lang="en-ZA" dirty="0"/>
          </a:p>
        </p:txBody>
      </p:sp>
      <p:sp>
        <p:nvSpPr>
          <p:cNvPr id="27" name="Marcador de posición de imagen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a:t>Haga clic en el icono para agregar una imagen</a:t>
            </a:r>
            <a:endParaRPr lang="en-ZA" dirty="0"/>
          </a:p>
        </p:txBody>
      </p:sp>
      <p:sp>
        <p:nvSpPr>
          <p:cNvPr id="20" name="Marcador de posición de imagen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es-ES"/>
              <a:t>Haga clic en el icono para agregar una imagen</a:t>
            </a:r>
            <a:endParaRPr lang="en-ZA" dirty="0"/>
          </a:p>
        </p:txBody>
      </p:sp>
      <p:sp>
        <p:nvSpPr>
          <p:cNvPr id="4" name="Marcador de texto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rtlCol="0"/>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es"/>
              <a:t>Nombre completo</a:t>
            </a:r>
            <a:endParaRPr lang="en-ZA" dirty="0"/>
          </a:p>
        </p:txBody>
      </p:sp>
      <p:sp>
        <p:nvSpPr>
          <p:cNvPr id="11" name="Marcador de texto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rtlCol="0"/>
          <a:lstStyle>
            <a:lvl1pPr marL="0" indent="0" algn="ctr">
              <a:buNone/>
              <a:defRPr/>
            </a:lvl1pPr>
          </a:lstStyle>
          <a:p>
            <a:pPr lvl="0" rtl="0"/>
            <a:r>
              <a:rPr lang="es"/>
              <a:t>Título</a:t>
            </a:r>
            <a:endParaRPr lang="en-ZA" dirty="0"/>
          </a:p>
        </p:txBody>
      </p:sp>
    </p:spTree>
    <p:extLst>
      <p:ext uri="{BB962C8B-B14F-4D97-AF65-F5344CB8AC3E}">
        <p14:creationId xmlns:p14="http://schemas.microsoft.com/office/powerpoint/2010/main" val="1503510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olo el título y el subtítulo">
    <p:spTree>
      <p:nvGrpSpPr>
        <p:cNvPr id="1" name=""/>
        <p:cNvGrpSpPr/>
        <p:nvPr/>
      </p:nvGrpSpPr>
      <p:grpSpPr>
        <a:xfrm>
          <a:off x="0" y="0"/>
          <a:ext cx="0" cy="0"/>
          <a:chOff x="0" y="0"/>
          <a:chExt cx="0" cy="0"/>
        </a:xfrm>
      </p:grpSpPr>
      <p:sp>
        <p:nvSpPr>
          <p:cNvPr id="29" name="Forma libre: Forma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Forma libre: Forma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14" name="Forma libre: Forma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Forma libre: Forma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Forma libre: Forma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Forma libre: Forma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Forma libre: Forma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Forma libre: Forma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Marcador de texto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Título secundario</a:t>
            </a:r>
          </a:p>
        </p:txBody>
      </p:sp>
    </p:spTree>
    <p:extLst>
      <p:ext uri="{BB962C8B-B14F-4D97-AF65-F5344CB8AC3E}">
        <p14:creationId xmlns:p14="http://schemas.microsoft.com/office/powerpoint/2010/main" val="1505855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olo el título">
    <p:spTree>
      <p:nvGrpSpPr>
        <p:cNvPr id="1" name=""/>
        <p:cNvGrpSpPr/>
        <p:nvPr/>
      </p:nvGrpSpPr>
      <p:grpSpPr>
        <a:xfrm>
          <a:off x="0" y="0"/>
          <a:ext cx="0" cy="0"/>
          <a:chOff x="0" y="0"/>
          <a:chExt cx="0" cy="0"/>
        </a:xfrm>
      </p:grpSpPr>
      <p:sp>
        <p:nvSpPr>
          <p:cNvPr id="15" name="Forma libre: Forma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14" name="Forma libre: Forma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24" name="Forma libre: Forma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Forma libre: Forma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Forma libre: Forma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Forma libre: Forma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Forma libre: Forma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198965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olo el título, sin gráfic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310335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racias">
    <p:spTree>
      <p:nvGrpSpPr>
        <p:cNvPr id="1" name=""/>
        <p:cNvGrpSpPr/>
        <p:nvPr/>
      </p:nvGrpSpPr>
      <p:grpSpPr>
        <a:xfrm>
          <a:off x="0" y="0"/>
          <a:ext cx="0" cy="0"/>
          <a:chOff x="0" y="0"/>
          <a:chExt cx="0" cy="0"/>
        </a:xfrm>
      </p:grpSpPr>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rtlCol="0" anchor="b" anchorCtr="0"/>
          <a:lstStyle>
            <a:lvl1pPr algn="r">
              <a:defRPr sz="6600" spc="-150">
                <a:solidFill>
                  <a:schemeClr val="bg1"/>
                </a:solidFill>
              </a:defRPr>
            </a:lvl1pPr>
          </a:lstStyle>
          <a:p>
            <a:pPr rtl="0"/>
            <a:r>
              <a:rPr lang="es-ES" noProof="0"/>
              <a:t>Gracias</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2494607" y="3684672"/>
            <a:ext cx="5282503" cy="1604172"/>
          </a:xfrm>
          <a:solidFill>
            <a:schemeClr val="tx1">
              <a:alpha val="90000"/>
            </a:schemeClr>
          </a:solidFill>
        </p:spPr>
        <p:txBody>
          <a:bodyPr lIns="216000" tIns="144000" rIns="576000" rtlCol="0"/>
          <a:lstStyle>
            <a:lvl1pPr marL="0" indent="0" algn="r">
              <a:buNone/>
              <a:defRPr sz="1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cxnSp>
        <p:nvCxnSpPr>
          <p:cNvPr id="5" name="Conector recto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Marcador de texto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s-ES" noProof="0"/>
              <a:t>Número de contacto</a:t>
            </a:r>
          </a:p>
        </p:txBody>
      </p:sp>
      <p:sp>
        <p:nvSpPr>
          <p:cNvPr id="9" name="Marcador de texto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s-ES" noProof="0"/>
              <a:t>Identificador de red social o correo electrónico</a:t>
            </a:r>
          </a:p>
        </p:txBody>
      </p:sp>
      <p:sp>
        <p:nvSpPr>
          <p:cNvPr id="8" name="Marcador de posición de imagen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rtlCol="0"/>
          <a:lstStyle>
            <a:lvl1pPr marL="0" indent="0">
              <a:buNone/>
              <a:defRPr>
                <a:solidFill>
                  <a:schemeClr val="bg1"/>
                </a:solidFill>
              </a:defRPr>
            </a:lvl1pPr>
          </a:lstStyle>
          <a:p>
            <a:pPr rtl="0"/>
            <a:r>
              <a:rPr lang="es-ES" noProof="0"/>
              <a:t>Logotipo</a:t>
            </a:r>
          </a:p>
        </p:txBody>
      </p:sp>
      <p:sp>
        <p:nvSpPr>
          <p:cNvPr id="10" name="Marcador de texto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s-ES" noProof="0"/>
              <a:t>Dirección del sitio web</a:t>
            </a:r>
          </a:p>
        </p:txBody>
      </p:sp>
    </p:spTree>
    <p:extLst>
      <p:ext uri="{BB962C8B-B14F-4D97-AF65-F5344CB8AC3E}">
        <p14:creationId xmlns:p14="http://schemas.microsoft.com/office/powerpoint/2010/main" val="3475950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Diapositiva del títul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 name="Rectángulo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rtlCol="0" anchor="ctr"/>
          <a:lstStyle>
            <a:lvl1pPr marL="0" indent="0" algn="ctr">
              <a:buNone/>
              <a:defRPr sz="1100" i="1">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rtlCol="0" anchor="b"/>
          <a:lstStyle>
            <a:lvl1pPr algn="r">
              <a:defRPr sz="3600" spc="-150">
                <a:solidFill>
                  <a:schemeClr val="bg1"/>
                </a:solidFill>
              </a:defRPr>
            </a:lvl1pPr>
          </a:lstStyle>
          <a:p>
            <a:pPr rtl="0"/>
            <a:r>
              <a:rPr lang="es-ES" noProof="0" dirty="0"/>
              <a:t>Haga clic para editar </a:t>
            </a:r>
            <a:br>
              <a:rPr lang="es-ES" noProof="0" dirty="0"/>
            </a:br>
            <a:r>
              <a:rPr lang="es-ES" noProof="0" dirty="0"/>
              <a:t>el estilo de título del patrón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6095999" y="4152672"/>
            <a:ext cx="6009287" cy="1818422"/>
          </a:xfrm>
          <a:solidFill>
            <a:schemeClr val="bg1">
              <a:lumMod val="95000"/>
              <a:alpha val="80000"/>
            </a:schemeClr>
          </a:solidFill>
        </p:spPr>
        <p:txBody>
          <a:bodyPr lIns="288000" tIns="144000" rIns="432000" rtlCol="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5" name="Marcador de número de diapositiva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es-ES" noProof="0" smtClean="0"/>
              <a:pPr rtl="0"/>
              <a:t>‹Nº›</a:t>
            </a:fld>
            <a:endParaRPr lang="es-ES" noProof="0"/>
          </a:p>
        </p:txBody>
      </p:sp>
      <p:sp>
        <p:nvSpPr>
          <p:cNvPr id="6" name="Cuadro de texto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es-ES" sz="1200" noProof="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o e imágenes grande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rtlCol="0" anchor="b"/>
          <a:lstStyle>
            <a:lvl1pPr algn="r">
              <a:defRPr sz="3600" spc="-150">
                <a:solidFill>
                  <a:schemeClr val="bg1"/>
                </a:solidFill>
              </a:defRPr>
            </a:lvl1pPr>
          </a:lstStyle>
          <a:p>
            <a:pPr rtl="0"/>
            <a:r>
              <a:rPr lang="es-ES" noProof="0" dirty="0"/>
              <a:t>Haga clic para editar </a:t>
            </a:r>
            <a:br>
              <a:rPr lang="es-ES" noProof="0" dirty="0"/>
            </a:br>
            <a:r>
              <a:rPr lang="es-ES" noProof="0" dirty="0"/>
              <a:t>el estilo de título del patrón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84000" y="4927600"/>
            <a:ext cx="6012000" cy="1845743"/>
          </a:xfrm>
          <a:solidFill>
            <a:schemeClr val="tx1">
              <a:lumMod val="85000"/>
              <a:lumOff val="15000"/>
            </a:schemeClr>
          </a:solidFill>
        </p:spPr>
        <p:txBody>
          <a:bodyPr lIns="288000" tIns="144000" rIns="432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5" name="Marcador de número de diapositiva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es-ES" noProof="0" smtClean="0"/>
              <a:pPr rtl="0"/>
              <a:t>‹Nº›</a:t>
            </a:fld>
            <a:endParaRPr lang="es-ES" noProof="0"/>
          </a:p>
        </p:txBody>
      </p:sp>
      <p:sp>
        <p:nvSpPr>
          <p:cNvPr id="6" name="Cuadro de texto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es-ES" sz="1200" noProof="0">
              <a:solidFill>
                <a:schemeClr val="tx1">
                  <a:lumMod val="75000"/>
                  <a:lumOff val="25000"/>
                </a:schemeClr>
              </a:solidFill>
              <a:latin typeface="+mn-lt"/>
            </a:endParaRPr>
          </a:p>
        </p:txBody>
      </p:sp>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rtlCol="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16" name="Marcador de contenido 2">
            <a:extLst>
              <a:ext uri="{FF2B5EF4-FFF2-40B4-BE49-F238E27FC236}">
                <a16:creationId xmlns:a16="http://schemas.microsoft.com/office/drawing/2014/main" id="{ED5F0C9D-A08F-4539-BA26-61D24BBE6E9A}"/>
              </a:ext>
            </a:extLst>
          </p:cNvPr>
          <p:cNvSpPr>
            <a:spLocks noGrp="1"/>
          </p:cNvSpPr>
          <p:nvPr>
            <p:ph idx="15" hasCustomPrompt="1"/>
          </p:nvPr>
        </p:nvSpPr>
        <p:spPr>
          <a:xfrm>
            <a:off x="6464300" y="1152000"/>
            <a:ext cx="5307700" cy="4680000"/>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60728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ítulo y contenid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11340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24" name="Forma libre: Forma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Forma libre: Forma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Forma libre: Forma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Forma libre: Forma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Forma libre: Forma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Forma libre: Forma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Forma libre: Forma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Forma libre: Forma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Forma libre: Forma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Forma libre: Forma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Forma libre: Forma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Forma libre: Forma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Forma libre: Forma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Forma libre: Forma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73450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posición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472000" cy="504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Marcador de pie de página 7">
            <a:extLst>
              <a:ext uri="{FF2B5EF4-FFF2-40B4-BE49-F238E27FC236}">
                <a16:creationId xmlns:a16="http://schemas.microsoft.com/office/drawing/2014/main" id="{C9E47D86-FD0D-44D0-9B7F-9EDEBD11F9D6}"/>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9" name="Marcador de posición de número de diapositiva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6" name="Marcador de texto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152525"/>
            <a:ext cx="5472113"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89155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lumna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posición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360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152000"/>
            <a:ext cx="3600450"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1" name="Marcador de texto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152000"/>
            <a:ext cx="3600450"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265438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lumna 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16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152525"/>
            <a:ext cx="2160588"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3" name="Marcador de texto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152525"/>
            <a:ext cx="2160588"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5" name="Marcador de texto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148060"/>
            <a:ext cx="2160588"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7" name="Marcador de texto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152525"/>
            <a:ext cx="2160588" cy="503872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97483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oducto digital">
    <p:spTree>
      <p:nvGrpSpPr>
        <p:cNvPr id="1" name=""/>
        <p:cNvGrpSpPr/>
        <p:nvPr/>
      </p:nvGrpSpPr>
      <p:grpSpPr>
        <a:xfrm>
          <a:off x="0" y="0"/>
          <a:ext cx="0" cy="0"/>
          <a:chOff x="0" y="0"/>
          <a:chExt cx="0" cy="0"/>
        </a:xfrm>
      </p:grpSpPr>
      <p:sp>
        <p:nvSpPr>
          <p:cNvPr id="24" name="Forma libre: Forma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Forma libre: Forma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Forma libre: Forma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Forma libre: Forma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Forma libre: Forma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Forma libre: Forma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Forma libre: Forma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Forma libre: Forma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Forma libre: Forma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Forma libre: Forma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Forma libre: Forma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Forma libre: Forma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Forma libre: Forma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Forma libre: Forma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nvGrpSpPr>
          <p:cNvPr id="43" name="Grupo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ectángulo redondeado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45" name="Rectángulo redondeado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Rectángulo: Esquinas redondeada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redondeado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8" name="Rectángulo redondeado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49" name="Elipse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50" name="Elipse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sp>
          <p:nvSpPr>
            <p:cNvPr id="51" name="Elipse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s-ES" noProof="0"/>
            </a:p>
          </p:txBody>
        </p:sp>
      </p:gr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rtlCol="0"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rtl="0"/>
            <a:r>
              <a:rPr lang="es-ES" noProof="0"/>
              <a:t>Aquí puede poner el texto destacado</a:t>
            </a:r>
          </a:p>
        </p:txBody>
      </p:sp>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7" name="Marcador de pie de página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8" name="Marcador de número de diapositiva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5" name="Marcador de posición de imagen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rtlCol="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noProof="0"/>
              <a:t>Inserte o arrastre y coloque una imagen aquí</a:t>
            </a:r>
          </a:p>
        </p:txBody>
      </p:sp>
      <p:sp>
        <p:nvSpPr>
          <p:cNvPr id="9" name="Marcador de texto 8">
            <a:extLst>
              <a:ext uri="{FF2B5EF4-FFF2-40B4-BE49-F238E27FC236}">
                <a16:creationId xmlns:a16="http://schemas.microsoft.com/office/drawing/2014/main" id="{35FD3B7C-17C6-4327-986C-A8A6D6EC1B52}"/>
              </a:ext>
            </a:extLst>
          </p:cNvPr>
          <p:cNvSpPr>
            <a:spLocks noGrp="1"/>
          </p:cNvSpPr>
          <p:nvPr>
            <p:ph type="body" sz="quarter" idx="13" hasCustomPrompt="1"/>
          </p:nvPr>
        </p:nvSpPr>
        <p:spPr>
          <a:xfrm>
            <a:off x="431800" y="3509766"/>
            <a:ext cx="2951163" cy="2322709"/>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3336286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pción de números grandes 1">
    <p:spTree>
      <p:nvGrpSpPr>
        <p:cNvPr id="1" name=""/>
        <p:cNvGrpSpPr/>
        <p:nvPr/>
      </p:nvGrpSpPr>
      <p:grpSpPr>
        <a:xfrm>
          <a:off x="0" y="0"/>
          <a:ext cx="0" cy="0"/>
          <a:chOff x="0" y="0"/>
          <a:chExt cx="0" cy="0"/>
        </a:xfrm>
      </p:grpSpPr>
      <p:sp>
        <p:nvSpPr>
          <p:cNvPr id="18" name="Forma libre: Forma 17">
            <a:extLst>
              <a:ext uri="{FF2B5EF4-FFF2-40B4-BE49-F238E27FC236}">
                <a16:creationId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40EE479C-D1F6-4BAC-80D2-90EF74E3261A}"/>
              </a:ext>
            </a:extLst>
          </p:cNvPr>
          <p:cNvSpPr>
            <a:spLocks noGrp="1"/>
          </p:cNvSpPr>
          <p:nvPr userDrawn="1">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3" name="Marcador de contenido 2">
            <a:extLst>
              <a:ext uri="{FF2B5EF4-FFF2-40B4-BE49-F238E27FC236}">
                <a16:creationId xmlns:a16="http://schemas.microsoft.com/office/drawing/2014/main" id="{A22238F2-C6EC-476F-8371-119AECBA5622}"/>
              </a:ext>
            </a:extLst>
          </p:cNvPr>
          <p:cNvSpPr>
            <a:spLocks noGrp="1"/>
          </p:cNvSpPr>
          <p:nvPr userDrawn="1">
            <p:ph sz="half" idx="1" hasCustomPrompt="1"/>
          </p:nvPr>
        </p:nvSpPr>
        <p:spPr>
          <a:xfrm>
            <a:off x="906843" y="3429050"/>
            <a:ext cx="4522314" cy="2762949"/>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Marcador de pie de página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9" name="Marcador de posición de número de diapositiva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6" name="Marcador de texto 5">
            <a:extLst>
              <a:ext uri="{FF2B5EF4-FFF2-40B4-BE49-F238E27FC236}">
                <a16:creationId xmlns:a16="http://schemas.microsoft.com/office/drawing/2014/main" id="{7867C73D-EE16-41D1-B7CE-A35C765E3B8D}"/>
              </a:ext>
            </a:extLst>
          </p:cNvPr>
          <p:cNvSpPr>
            <a:spLocks noGrp="1"/>
          </p:cNvSpPr>
          <p:nvPr userDrawn="1">
            <p:ph type="body" sz="quarter" idx="12" hasCustomPrompt="1"/>
          </p:nvPr>
        </p:nvSpPr>
        <p:spPr>
          <a:xfrm>
            <a:off x="6774740" y="3429000"/>
            <a:ext cx="4522407" cy="2762250"/>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9" name="Marcador de texto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rtlCol="0"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rtl="0"/>
            <a:r>
              <a:rPr lang="es-ES" noProof="0"/>
              <a:t>1</a:t>
            </a:r>
          </a:p>
        </p:txBody>
      </p:sp>
      <p:sp>
        <p:nvSpPr>
          <p:cNvPr id="21" name="Marcador de texto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rtlCol="0" anchor="ctr"/>
          <a:lstStyle>
            <a:lvl1pPr marL="0" indent="0">
              <a:buNone/>
              <a:defRPr sz="8000" b="1" i="0">
                <a:latin typeface="+mj-lt"/>
              </a:defRPr>
            </a:lvl1pPr>
          </a:lstStyle>
          <a:p>
            <a:pPr lvl="0" rtl="0"/>
            <a:r>
              <a:rPr lang="es-ES" noProof="0"/>
              <a:t>2</a:t>
            </a:r>
          </a:p>
        </p:txBody>
      </p:sp>
    </p:spTree>
    <p:extLst>
      <p:ext uri="{BB962C8B-B14F-4D97-AF65-F5344CB8AC3E}">
        <p14:creationId xmlns:p14="http://schemas.microsoft.com/office/powerpoint/2010/main" val="3176449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7" name="Octágono 6">
            <a:extLst>
              <a:ext uri="{FF2B5EF4-FFF2-40B4-BE49-F238E27FC236}">
                <a16:creationId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Marcador de título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pPr rtl="0"/>
            <a:r>
              <a:rPr lang="es-ES" noProof="0"/>
              <a:t>Haga clic para editar el estilo de título del patrón</a:t>
            </a:r>
          </a:p>
        </p:txBody>
      </p:sp>
      <p:sp>
        <p:nvSpPr>
          <p:cNvPr id="3" name="Marcador de posición de texto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ie de página 4">
            <a:extLst>
              <a:ext uri="{FF2B5EF4-FFF2-40B4-BE49-F238E27FC236}">
                <a16:creationId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pPr rtl="0"/>
            <a:r>
              <a:rPr lang="es-ES" noProof="0"/>
              <a:t>Agregue un pie de página</a:t>
            </a:r>
          </a:p>
        </p:txBody>
      </p:sp>
      <p:sp>
        <p:nvSpPr>
          <p:cNvPr id="6" name="Marcador de número de diapositiva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pPr rtl="0"/>
            <a:fld id="{19B51A1E-902D-48AF-9020-955120F399B6}" type="slidenum">
              <a:rPr lang="es-ES" noProof="0" smtClean="0"/>
              <a:pPr rtl="0"/>
              <a:t>‹Nº›</a:t>
            </a:fld>
            <a:endParaRPr lang="es-ES" noProof="0"/>
          </a:p>
        </p:txBody>
      </p:sp>
      <p:sp>
        <p:nvSpPr>
          <p:cNvPr id="9" name="Elipse 8">
            <a:extLst>
              <a:ext uri="{FF2B5EF4-FFF2-40B4-BE49-F238E27FC236}">
                <a16:creationId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10" name="Elipse 9">
            <a:extLst>
              <a:ext uri="{FF2B5EF4-FFF2-40B4-BE49-F238E27FC236}">
                <a16:creationId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Cuadro de texto 10">
            <a:extLst>
              <a:ext uri="{FF2B5EF4-FFF2-40B4-BE49-F238E27FC236}">
                <a16:creationId xmlns:a16="http://schemas.microsoft.com/office/drawing/2014/main" id="{110EE18F-610D-4230-BA82-4E5007401ADD}"/>
              </a:ext>
            </a:extLst>
          </p:cNvPr>
          <p:cNvSpPr txBox="1"/>
          <p:nvPr userDrawn="1"/>
        </p:nvSpPr>
        <p:spPr>
          <a:xfrm>
            <a:off x="9216940" y="6278857"/>
            <a:ext cx="2028187" cy="184666"/>
          </a:xfrm>
          <a:prstGeom prst="rect">
            <a:avLst/>
          </a:prstGeom>
          <a:noFill/>
        </p:spPr>
        <p:txBody>
          <a:bodyPr wrap="square" lIns="0" tIns="0" rIns="0" bIns="0" rtlCol="0">
            <a:noAutofit/>
          </a:bodyPr>
          <a:lstStyle/>
          <a:p>
            <a:pPr algn="r" rtl="0"/>
            <a:r>
              <a:rPr lang="es-ES" sz="1200" noProof="0" dirty="0">
                <a:solidFill>
                  <a:schemeClr val="tx2"/>
                </a:solidFill>
                <a:latin typeface="+mj-lt"/>
              </a:rPr>
              <a:t>Introduzca su logotipo o su nombre aquí</a:t>
            </a:r>
          </a:p>
        </p:txBody>
      </p:sp>
      <p:sp>
        <p:nvSpPr>
          <p:cNvPr id="14" name="Elipse 13">
            <a:extLst>
              <a:ext uri="{FF2B5EF4-FFF2-40B4-BE49-F238E27FC236}">
                <a16:creationId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1"/>
              </a:solidFill>
            </a:endParaRPr>
          </a:p>
        </p:txBody>
      </p:sp>
      <p:sp>
        <p:nvSpPr>
          <p:cNvPr id="18" name="Rectángulo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Rectángulo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Rectángulo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0" r:id="rId4"/>
    <p:sldLayoutId id="2147483652" r:id="rId5"/>
    <p:sldLayoutId id="2147483656" r:id="rId6"/>
    <p:sldLayoutId id="2147483657" r:id="rId7"/>
    <p:sldLayoutId id="2147483668" r:id="rId8"/>
    <p:sldLayoutId id="2147483670" r:id="rId9"/>
    <p:sldLayoutId id="2147483653" r:id="rId10"/>
    <p:sldLayoutId id="2147483673" r:id="rId11"/>
    <p:sldLayoutId id="2147483674" r:id="rId12"/>
    <p:sldLayoutId id="2147483676" r:id="rId13"/>
    <p:sldLayoutId id="2147483677" r:id="rId14"/>
    <p:sldLayoutId id="2147483654" r:id="rId15"/>
    <p:sldLayoutId id="2147483660" r:id="rId16"/>
    <p:sldLayoutId id="2147483661" r:id="rId17"/>
    <p:sldLayoutId id="2147483678" r:id="rId18"/>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7.xml"/><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7.jpg"/><Relationship Id="rId7"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png"/><Relationship Id="rId9"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37.jpg"/><Relationship Id="rId7"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png"/><Relationship Id="rId1" Type="http://schemas.openxmlformats.org/officeDocument/2006/relationships/slideLayout" Target="../slideLayouts/slideLayout17.xml"/><Relationship Id="rId5" Type="http://schemas.openxmlformats.org/officeDocument/2006/relationships/image" Target="../media/image60.jpe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compraspublicas.gob.ec/ProcesoContratacion/compras/PC/informacionProcesoContratacion2.cpe?idSoliCompra=_glKEJkvbBKh-3UFCP23NyVxdcIpckmRxMdbJAZJa-g" TargetMode="External"/><Relationship Id="rId7"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compraspublicas.gob.ec/ProcesoContratacion/compras/PC/informacionProcesoContratacion2.cpe?idSoliCompra=_glKEJkvbBKh-3UFCP23NyVxdcIpckmRxMdbJAZJa-g" TargetMode="External"/><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s://www.compraspublicas.gob.ec/ProcesoContratacion/compras/PC/informacionProcesoContratacion2.cpe?idSoliCompra=_glKEJkvbBKh-3UFCP23NyVxdcIpckmRxMdbJAZJa-g" TargetMode="External"/><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iica-ecuador.org/capacitacion" TargetMode="External"/><Relationship Id="rId2" Type="http://schemas.openxmlformats.org/officeDocument/2006/relationships/image" Target="../media/image2.png"/><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hyperlink" Target="https://www.compraspublicas.gob.ec/ProcesoContratacion/compras/" TargetMode="External"/><Relationship Id="rId2" Type="http://schemas.openxmlformats.org/officeDocument/2006/relationships/image" Target="../media/image2.png"/><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hyperlink" Target="https://www.compraspublicas.gob.ec/ProcesoContratacion/compras/PC/informacionProcesoContratacion2.cpe?idSoliCompra=uYY9FnAzw-_deZoN0JpCHFpay7FDRQ3NvocdbYjeHso" TargetMode="External"/><Relationship Id="rId2" Type="http://schemas.openxmlformats.org/officeDocument/2006/relationships/image" Target="../media/image2.png"/><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6">
            <a:extLst>
              <a:ext uri="{FF2B5EF4-FFF2-40B4-BE49-F238E27FC236}">
                <a16:creationId xmlns:a16="http://schemas.microsoft.com/office/drawing/2014/main" id="{D423BA8F-D5C5-946B-E2E2-F156EE86A7C3}"/>
              </a:ext>
            </a:extLst>
          </p:cNvPr>
          <p:cNvSpPr txBox="1">
            <a:spLocks/>
          </p:cNvSpPr>
          <p:nvPr/>
        </p:nvSpPr>
        <p:spPr>
          <a:xfrm>
            <a:off x="2676000" y="4368799"/>
            <a:ext cx="6840000" cy="1631216"/>
          </a:xfrm>
          <a:prstGeom prst="rect">
            <a:avLst/>
          </a:prstGeom>
          <a:noFill/>
        </p:spPr>
        <p:txBody>
          <a:bodyPr wrap="square">
            <a:spAutoFit/>
          </a:bodyPr>
          <a:lstStyle>
            <a:defPPr rtl="0">
              <a:defRPr lang="es-ES"/>
            </a:defPPr>
            <a:lvl1pPr algn="ctr">
              <a:defRPr sz="3600" b="1" u="sng">
                <a:effectLst>
                  <a:outerShdw blurRad="38100" dist="38100" dir="2700000" algn="tl">
                    <a:srgbClr val="000000">
                      <a:alpha val="43137"/>
                    </a:srgbClr>
                  </a:outerShdw>
                </a:effectLst>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 sz="2000" dirty="0"/>
          </a:p>
          <a:p>
            <a:r>
              <a:rPr lang="es-ES" sz="2000" dirty="0"/>
              <a:t>Ing. Antonio Castillo O. </a:t>
            </a:r>
            <a:br>
              <a:rPr lang="es-ES" sz="2000" dirty="0"/>
            </a:br>
            <a:r>
              <a:rPr lang="es-ES" sz="2000" dirty="0"/>
              <a:t>Alcalde del Cantón Limón </a:t>
            </a:r>
            <a:r>
              <a:rPr lang="es-ES" sz="2000" dirty="0" err="1"/>
              <a:t>Indanza</a:t>
            </a:r>
            <a:endParaRPr lang="es-ES" sz="2000" dirty="0"/>
          </a:p>
          <a:p>
            <a:r>
              <a:rPr lang="es-ES" sz="2000" dirty="0"/>
              <a:t>2023 - 2027</a:t>
            </a:r>
          </a:p>
          <a:p>
            <a:endParaRPr lang="es-ES" sz="2000" dirty="0"/>
          </a:p>
        </p:txBody>
      </p:sp>
      <p:sp>
        <p:nvSpPr>
          <p:cNvPr id="23" name="Rectángulo 22">
            <a:extLst>
              <a:ext uri="{FF2B5EF4-FFF2-40B4-BE49-F238E27FC236}">
                <a16:creationId xmlns:a16="http://schemas.microsoft.com/office/drawing/2014/main" id="{97D54D2B-B809-4C6E-886E-F942164C9EA4}"/>
              </a:ext>
            </a:extLst>
          </p:cNvPr>
          <p:cNvSpPr/>
          <p:nvPr/>
        </p:nvSpPr>
        <p:spPr>
          <a:xfrm>
            <a:off x="10936941" y="2232211"/>
            <a:ext cx="941294" cy="2501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Subtítulo 2">
            <a:extLst>
              <a:ext uri="{FF2B5EF4-FFF2-40B4-BE49-F238E27FC236}">
                <a16:creationId xmlns:a16="http://schemas.microsoft.com/office/drawing/2014/main" id="{D4CF3742-C84D-49D9-A8D7-7CCB2F72BB2A}"/>
              </a:ext>
            </a:extLst>
          </p:cNvPr>
          <p:cNvSpPr>
            <a:spLocks noGrp="1"/>
          </p:cNvSpPr>
          <p:nvPr>
            <p:ph type="subTitle" idx="1"/>
          </p:nvPr>
        </p:nvSpPr>
        <p:spPr>
          <a:xfrm>
            <a:off x="0" y="3482787"/>
            <a:ext cx="12192000" cy="936000"/>
          </a:xfrm>
          <a:solidFill>
            <a:srgbClr val="2B4442"/>
          </a:solidFill>
        </p:spPr>
        <p:txBody>
          <a:bodyPr/>
          <a:lstStyle/>
          <a:p>
            <a:pPr algn="ctr"/>
            <a:r>
              <a:rPr lang="es-ES" sz="4000" b="1" dirty="0"/>
              <a:t>R</a:t>
            </a:r>
            <a:r>
              <a:rPr lang="es-EC" sz="4000" b="1" dirty="0"/>
              <a:t>ENDICIÓN DE CUENTAS 2024</a:t>
            </a:r>
            <a:endParaRPr lang="en-US" sz="4000" b="1" dirty="0"/>
          </a:p>
        </p:txBody>
      </p:sp>
      <p:sp>
        <p:nvSpPr>
          <p:cNvPr id="8" name="CuadroTexto 7">
            <a:extLst>
              <a:ext uri="{FF2B5EF4-FFF2-40B4-BE49-F238E27FC236}">
                <a16:creationId xmlns:a16="http://schemas.microsoft.com/office/drawing/2014/main" id="{BB359D9C-EC29-C5F2-DA85-5748DF1283EB}"/>
              </a:ext>
            </a:extLst>
          </p:cNvPr>
          <p:cNvSpPr txBox="1"/>
          <p:nvPr/>
        </p:nvSpPr>
        <p:spPr>
          <a:xfrm>
            <a:off x="1" y="2782669"/>
            <a:ext cx="12191999" cy="646331"/>
          </a:xfrm>
          <a:prstGeom prst="rect">
            <a:avLst/>
          </a:prstGeom>
          <a:noFill/>
        </p:spPr>
        <p:txBody>
          <a:bodyPr wrap="square">
            <a:spAutoFit/>
          </a:bodyPr>
          <a:lstStyle/>
          <a:p>
            <a:pPr algn="ctr"/>
            <a:r>
              <a:rPr lang="es-ES" sz="3600" b="1" u="sng" dirty="0">
                <a:effectLst>
                  <a:outerShdw blurRad="38100" dist="38100" dir="2700000" algn="tl">
                    <a:srgbClr val="000000">
                      <a:alpha val="43137"/>
                    </a:srgbClr>
                  </a:outerShdw>
                </a:effectLst>
                <a:latin typeface="+mn-lt"/>
              </a:rPr>
              <a:t>GAD MUNICIPAL CANTÓN LIMON INDANZA</a:t>
            </a:r>
          </a:p>
        </p:txBody>
      </p:sp>
      <p:pic>
        <p:nvPicPr>
          <p:cNvPr id="5" name="Imagen 4">
            <a:extLst>
              <a:ext uri="{FF2B5EF4-FFF2-40B4-BE49-F238E27FC236}">
                <a16:creationId xmlns:a16="http://schemas.microsoft.com/office/drawing/2014/main" id="{FCA2DA5E-6081-A4B8-EBD1-ACF132845548}"/>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0" y="4351051"/>
            <a:ext cx="4638675" cy="256001"/>
          </a:xfrm>
          <a:prstGeom prst="rect">
            <a:avLst/>
          </a:prstGeom>
          <a:noFill/>
          <a:ln>
            <a:noFill/>
          </a:ln>
        </p:spPr>
      </p:pic>
      <p:pic>
        <p:nvPicPr>
          <p:cNvPr id="7" name="Imagen 6">
            <a:extLst>
              <a:ext uri="{FF2B5EF4-FFF2-40B4-BE49-F238E27FC236}">
                <a16:creationId xmlns:a16="http://schemas.microsoft.com/office/drawing/2014/main" id="{D3F7AFE7-FB96-091B-47F8-496AB1E0E965}"/>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4638674" y="4351049"/>
            <a:ext cx="4757473" cy="256001"/>
          </a:xfrm>
          <a:prstGeom prst="rect">
            <a:avLst/>
          </a:prstGeom>
          <a:noFill/>
          <a:ln>
            <a:noFill/>
          </a:ln>
        </p:spPr>
      </p:pic>
      <p:pic>
        <p:nvPicPr>
          <p:cNvPr id="9" name="Imagen 8">
            <a:extLst>
              <a:ext uri="{FF2B5EF4-FFF2-40B4-BE49-F238E27FC236}">
                <a16:creationId xmlns:a16="http://schemas.microsoft.com/office/drawing/2014/main" id="{980B6F8D-B69F-4E69-E288-7C30D6230C5A}"/>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7434527" y="4341765"/>
            <a:ext cx="4757473" cy="256001"/>
          </a:xfrm>
          <a:prstGeom prst="rect">
            <a:avLst/>
          </a:prstGeom>
          <a:noFill/>
          <a:ln>
            <a:noFill/>
          </a:ln>
        </p:spPr>
      </p:pic>
      <p:pic>
        <p:nvPicPr>
          <p:cNvPr id="11" name="Imagen 10">
            <a:extLst>
              <a:ext uri="{FF2B5EF4-FFF2-40B4-BE49-F238E27FC236}">
                <a16:creationId xmlns:a16="http://schemas.microsoft.com/office/drawing/2014/main" id="{A46CAD35-F371-EAF1-8191-181BDA681714}"/>
              </a:ext>
            </a:extLst>
          </p:cNvPr>
          <p:cNvPicPr>
            <a:picLocks noChangeAspect="1"/>
          </p:cNvPicPr>
          <p:nvPr/>
        </p:nvPicPr>
        <p:blipFill>
          <a:blip r:embed="rId3">
            <a:extLst>
              <a:ext uri="{28A0092B-C50C-407E-A947-70E740481C1C}">
                <a14:useLocalDpi xmlns:a14="http://schemas.microsoft.com/office/drawing/2010/main" val="0"/>
              </a:ext>
            </a:extLst>
          </a:blip>
          <a:srcRect l="65727" b="90964"/>
          <a:stretch/>
        </p:blipFill>
        <p:spPr bwMode="auto">
          <a:xfrm>
            <a:off x="3940795" y="857985"/>
            <a:ext cx="4085606" cy="1521677"/>
          </a:xfrm>
          <a:prstGeom prst="rect">
            <a:avLst/>
          </a:prstGeom>
          <a:noFill/>
          <a:ln>
            <a:noFill/>
          </a:ln>
        </p:spPr>
      </p:pic>
    </p:spTree>
    <p:extLst>
      <p:ext uri="{BB962C8B-B14F-4D97-AF65-F5344CB8AC3E}">
        <p14:creationId xmlns:p14="http://schemas.microsoft.com/office/powerpoint/2010/main" val="3784820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F3386-CA0F-DEA8-8940-9AEA9098BCB3}"/>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EBC669B9-108B-234F-8DF7-1E4673E53C2F}"/>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E0DB4C07-04DF-4D5D-C300-2A88A9DFD8F9}"/>
              </a:ext>
            </a:extLst>
          </p:cNvPr>
          <p:cNvSpPr txBox="1">
            <a:spLocks/>
          </p:cNvSpPr>
          <p:nvPr/>
        </p:nvSpPr>
        <p:spPr>
          <a:xfrm>
            <a:off x="-2"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dirty="0">
                <a:solidFill>
                  <a:schemeClr val="bg1"/>
                </a:solidFill>
              </a:rPr>
              <a:t>TEMA O PROYECTO</a:t>
            </a:r>
            <a:r>
              <a:rPr lang="es-EC" sz="2000" dirty="0">
                <a:solidFill>
                  <a:schemeClr val="bg1"/>
                </a:solidFill>
              </a:rPr>
              <a:t>:  </a:t>
            </a:r>
            <a:r>
              <a:rPr lang="es-ES" sz="1600" dirty="0">
                <a:solidFill>
                  <a:schemeClr val="bg1"/>
                </a:solidFill>
              </a:rPr>
              <a:t>“CUMPLIMIENTO A CONVENIO DE DELEGACION DE COMPETENCIAS EN LA PARTE PRODUCTIVA”.</a:t>
            </a:r>
            <a:r>
              <a:rPr lang="es-EC" sz="1600" dirty="0">
                <a:solidFill>
                  <a:schemeClr val="bg1"/>
                </a:solidFill>
              </a:rPr>
              <a:t> </a:t>
            </a:r>
            <a:endParaRPr lang="es-EC" sz="2000" dirty="0">
              <a:solidFill>
                <a:schemeClr val="bg1"/>
              </a:solidFill>
            </a:endParaRPr>
          </a:p>
        </p:txBody>
      </p:sp>
      <p:sp>
        <p:nvSpPr>
          <p:cNvPr id="57" name="Marcador de texto 5">
            <a:extLst>
              <a:ext uri="{FF2B5EF4-FFF2-40B4-BE49-F238E27FC236}">
                <a16:creationId xmlns:a16="http://schemas.microsoft.com/office/drawing/2014/main" id="{46D59227-A903-7F2E-BF1E-76B4ADE27640}"/>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9574494B-2351-37A3-B0E2-353A41098C6F}"/>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err="1">
                <a:latin typeface="Century Gothic" panose="020B0502020202020204" pitchFamily="34" charset="0"/>
                <a:cs typeface="Calibri Light" panose="020F0302020204030204" pitchFamily="34" charset="0"/>
              </a:rPr>
              <a:t>Canton</a:t>
            </a:r>
            <a:r>
              <a:rPr lang="es-ES" sz="1100" dirty="0">
                <a:latin typeface="Century Gothic" panose="020B0502020202020204" pitchFamily="34" charset="0"/>
                <a:cs typeface="Calibri Light" panose="020F0302020204030204" pitchFamily="34" charset="0"/>
              </a:rPr>
              <a:t> : Limón Indanza</a:t>
            </a:r>
          </a:p>
          <a:p>
            <a:pPr marL="285750" indent="-285750" algn="just">
              <a:buFontTx/>
              <a:buChar char="-"/>
            </a:pPr>
            <a:r>
              <a:rPr lang="es-ES" sz="1100" dirty="0">
                <a:latin typeface="Century Gothic" panose="020B0502020202020204" pitchFamily="34" charset="0"/>
                <a:cs typeface="Calibri Light" panose="020F0302020204030204" pitchFamily="34" charset="0"/>
              </a:rPr>
              <a:t>GANADERIA </a:t>
            </a:r>
          </a:p>
          <a:p>
            <a:pPr marL="285750" indent="-285750" algn="just">
              <a:buFontTx/>
              <a:buChar char="-"/>
            </a:pPr>
            <a:r>
              <a:rPr lang="es-ES" sz="1100" dirty="0">
                <a:latin typeface="Century Gothic" panose="020B0502020202020204" pitchFamily="34" charset="0"/>
                <a:cs typeface="Calibri Light" panose="020F0302020204030204" pitchFamily="34" charset="0"/>
              </a:rPr>
              <a:t>FOMENTO PECUARIO </a:t>
            </a:r>
          </a:p>
        </p:txBody>
      </p:sp>
      <p:sp>
        <p:nvSpPr>
          <p:cNvPr id="60" name="Marcador de texto 12">
            <a:extLst>
              <a:ext uri="{FF2B5EF4-FFF2-40B4-BE49-F238E27FC236}">
                <a16:creationId xmlns:a16="http://schemas.microsoft.com/office/drawing/2014/main" id="{C3792122-ED24-AD7A-43C5-13D65E209992}"/>
              </a:ext>
            </a:extLst>
          </p:cNvPr>
          <p:cNvSpPr txBox="1">
            <a:spLocks/>
          </p:cNvSpPr>
          <p:nvPr/>
        </p:nvSpPr>
        <p:spPr>
          <a:xfrm>
            <a:off x="753831" y="3494685"/>
            <a:ext cx="3735639" cy="73585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A5D82AB8-49BC-6A8D-EB87-170853EBFDFF}"/>
              </a:ext>
            </a:extLst>
          </p:cNvPr>
          <p:cNvSpPr txBox="1">
            <a:spLocks/>
          </p:cNvSpPr>
          <p:nvPr/>
        </p:nvSpPr>
        <p:spPr>
          <a:xfrm>
            <a:off x="2084243" y="3785736"/>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PECUARIO</a:t>
            </a:r>
          </a:p>
          <a:p>
            <a:pPr marL="285750" indent="-285750" algn="just">
              <a:buFontTx/>
              <a:buChar char="-"/>
            </a:pPr>
            <a:r>
              <a:rPr lang="es-ES" sz="1100" dirty="0">
                <a:latin typeface="Century Gothic" panose="020B0502020202020204" pitchFamily="34" charset="0"/>
                <a:cs typeface="Calibri Light" panose="020F0302020204030204" pitchFamily="34" charset="0"/>
              </a:rPr>
              <a:t>MEJORMAIENTO GENETICO BOVINO </a:t>
            </a:r>
          </a:p>
          <a:p>
            <a:pPr marL="285750" indent="-285750" algn="just">
              <a:buFontTx/>
              <a:buChar char="-"/>
            </a:pPr>
            <a:r>
              <a:rPr lang="es-ES" sz="1100" dirty="0">
                <a:latin typeface="Century Gothic" panose="020B0502020202020204" pitchFamily="34" charset="0"/>
                <a:cs typeface="Calibri Light" panose="020F0302020204030204" pitchFamily="34" charset="0"/>
              </a:rPr>
              <a:t>INSEMINACION</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6CE6FCFB-3B1A-1847-4BCC-23CC645585A5}"/>
              </a:ext>
            </a:extLst>
          </p:cNvPr>
          <p:cNvSpPr txBox="1">
            <a:spLocks/>
          </p:cNvSpPr>
          <p:nvPr/>
        </p:nvSpPr>
        <p:spPr>
          <a:xfrm>
            <a:off x="454280" y="3758699"/>
            <a:ext cx="152906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16C54FD8-5A2D-AEC5-62D1-A19937790B06}"/>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BBFD2CAF-9C0C-210D-4905-C8EB521230D8}"/>
              </a:ext>
            </a:extLst>
          </p:cNvPr>
          <p:cNvSpPr txBox="1">
            <a:spLocks/>
          </p:cNvSpPr>
          <p:nvPr/>
        </p:nvSpPr>
        <p:spPr>
          <a:xfrm>
            <a:off x="454280" y="2410573"/>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1DBB3709-3754-F4B1-7F3D-1994D1306063}"/>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SIN RECURSOS </a:t>
            </a:r>
          </a:p>
        </p:txBody>
      </p:sp>
      <p:sp>
        <p:nvSpPr>
          <p:cNvPr id="2" name="Marcador de texto 5">
            <a:extLst>
              <a:ext uri="{FF2B5EF4-FFF2-40B4-BE49-F238E27FC236}">
                <a16:creationId xmlns:a16="http://schemas.microsoft.com/office/drawing/2014/main" id="{7AC28173-25F3-4D4D-17A6-46F2F1D7997A}"/>
              </a:ext>
            </a:extLst>
          </p:cNvPr>
          <p:cNvSpPr txBox="1">
            <a:spLocks/>
          </p:cNvSpPr>
          <p:nvPr/>
        </p:nvSpPr>
        <p:spPr>
          <a:xfrm>
            <a:off x="442840" y="2768994"/>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FFB013E6-D068-0600-DFAD-6D149D954D40}"/>
              </a:ext>
            </a:extLst>
          </p:cNvPr>
          <p:cNvSpPr txBox="1">
            <a:spLocks/>
          </p:cNvSpPr>
          <p:nvPr/>
        </p:nvSpPr>
        <p:spPr>
          <a:xfrm>
            <a:off x="482146" y="5313791"/>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REALIZADO   </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4E2A98F3-6B86-5358-96FC-76A09D9E83B3}"/>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767D59D0-F70C-012A-4CCF-773C106C36B1}"/>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24" name="Marcador de texto 12">
            <a:extLst>
              <a:ext uri="{FF2B5EF4-FFF2-40B4-BE49-F238E27FC236}">
                <a16:creationId xmlns:a16="http://schemas.microsoft.com/office/drawing/2014/main" id="{1DBB3709-3754-F4B1-7F3D-1994D1306063}"/>
              </a:ext>
            </a:extLst>
          </p:cNvPr>
          <p:cNvSpPr txBox="1">
            <a:spLocks/>
          </p:cNvSpPr>
          <p:nvPr/>
        </p:nvSpPr>
        <p:spPr>
          <a:xfrm>
            <a:off x="2483502" y="2793564"/>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GADMLI</a:t>
            </a:r>
          </a:p>
        </p:txBody>
      </p:sp>
      <p:sp>
        <p:nvSpPr>
          <p:cNvPr id="23" name="Marcador de texto 5">
            <a:extLst>
              <a:ext uri="{FF2B5EF4-FFF2-40B4-BE49-F238E27FC236}">
                <a16:creationId xmlns:a16="http://schemas.microsoft.com/office/drawing/2014/main" id="{BBFD2CAF-9C0C-210D-4905-C8EB521230D8}"/>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Proceso:</a:t>
            </a:r>
          </a:p>
        </p:txBody>
      </p:sp>
      <p:sp>
        <p:nvSpPr>
          <p:cNvPr id="25" name="Marcador de texto 12">
            <a:extLst>
              <a:ext uri="{FF2B5EF4-FFF2-40B4-BE49-F238E27FC236}">
                <a16:creationId xmlns:a16="http://schemas.microsoft.com/office/drawing/2014/main" id="{1DBB3709-3754-F4B1-7F3D-1994D1306063}"/>
              </a:ext>
            </a:extLst>
          </p:cNvPr>
          <p:cNvSpPr txBox="1">
            <a:spLocks/>
          </p:cNvSpPr>
          <p:nvPr/>
        </p:nvSpPr>
        <p:spPr>
          <a:xfrm>
            <a:off x="2483503" y="207140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000" dirty="0">
                <a:latin typeface="Century Gothic" panose="020B0502020202020204" pitchFamily="34" charset="0"/>
                <a:cs typeface="Calibri Light" panose="020F0302020204030204" pitchFamily="34" charset="0"/>
              </a:rPr>
              <a:t>CONVENIO DE DELEGACION DE COMPETENCIA </a:t>
            </a:r>
          </a:p>
        </p:txBody>
      </p:sp>
      <p:pic>
        <p:nvPicPr>
          <p:cNvPr id="4" name="Imagen 3"/>
          <p:cNvPicPr>
            <a:picLocks noChangeAspect="1"/>
          </p:cNvPicPr>
          <p:nvPr/>
        </p:nvPicPr>
        <p:blipFill rotWithShape="1">
          <a:blip r:embed="rId3"/>
          <a:srcRect l="70141" t="38680" r="10845" b="41593"/>
          <a:stretch/>
        </p:blipFill>
        <p:spPr>
          <a:xfrm>
            <a:off x="333548" y="4069996"/>
            <a:ext cx="1704857" cy="994500"/>
          </a:xfrm>
          <a:prstGeom prst="rect">
            <a:avLst/>
          </a:prstGeom>
        </p:spPr>
      </p:pic>
      <p:pic>
        <p:nvPicPr>
          <p:cNvPr id="26" name="Imagen 25"/>
          <p:cNvPicPr>
            <a:picLocks noChangeAspect="1"/>
          </p:cNvPicPr>
          <p:nvPr/>
        </p:nvPicPr>
        <p:blipFill rotWithShape="1">
          <a:blip r:embed="rId4"/>
          <a:srcRect l="45212" t="13879" r="2500" b="14913"/>
          <a:stretch/>
        </p:blipFill>
        <p:spPr>
          <a:xfrm>
            <a:off x="5649275" y="754017"/>
            <a:ext cx="4326063" cy="3312279"/>
          </a:xfrm>
          <a:prstGeom prst="rect">
            <a:avLst/>
          </a:prstGeom>
        </p:spPr>
      </p:pic>
      <p:sp>
        <p:nvSpPr>
          <p:cNvPr id="27" name="Marcador de texto 5">
            <a:extLst>
              <a:ext uri="{FF2B5EF4-FFF2-40B4-BE49-F238E27FC236}">
                <a16:creationId xmlns:a16="http://schemas.microsoft.com/office/drawing/2014/main" id="{7AC28173-25F3-4D4D-17A6-46F2F1D7997A}"/>
              </a:ext>
            </a:extLst>
          </p:cNvPr>
          <p:cNvSpPr txBox="1">
            <a:spLocks/>
          </p:cNvSpPr>
          <p:nvPr/>
        </p:nvSpPr>
        <p:spPr>
          <a:xfrm>
            <a:off x="456451" y="309027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Meta :</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8" name="Marcador de texto 12">
            <a:extLst>
              <a:ext uri="{FF2B5EF4-FFF2-40B4-BE49-F238E27FC236}">
                <a16:creationId xmlns:a16="http://schemas.microsoft.com/office/drawing/2014/main" id="{1DBB3709-3754-F4B1-7F3D-1994D1306063}"/>
              </a:ext>
            </a:extLst>
          </p:cNvPr>
          <p:cNvSpPr txBox="1">
            <a:spLocks/>
          </p:cNvSpPr>
          <p:nvPr/>
        </p:nvSpPr>
        <p:spPr>
          <a:xfrm>
            <a:off x="2483502" y="30857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154 IATF</a:t>
            </a:r>
          </a:p>
        </p:txBody>
      </p:sp>
      <p:sp>
        <p:nvSpPr>
          <p:cNvPr id="29" name="Marcador de texto 5">
            <a:extLst>
              <a:ext uri="{FF2B5EF4-FFF2-40B4-BE49-F238E27FC236}">
                <a16:creationId xmlns:a16="http://schemas.microsoft.com/office/drawing/2014/main" id="{7AC28173-25F3-4D4D-17A6-46F2F1D7997A}"/>
              </a:ext>
            </a:extLst>
          </p:cNvPr>
          <p:cNvSpPr txBox="1">
            <a:spLocks/>
          </p:cNvSpPr>
          <p:nvPr/>
        </p:nvSpPr>
        <p:spPr>
          <a:xfrm>
            <a:off x="442839" y="3321550"/>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Beneficiarios :</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0" name="Marcador de texto 12">
            <a:extLst>
              <a:ext uri="{FF2B5EF4-FFF2-40B4-BE49-F238E27FC236}">
                <a16:creationId xmlns:a16="http://schemas.microsoft.com/office/drawing/2014/main" id="{1DBB3709-3754-F4B1-7F3D-1994D1306063}"/>
              </a:ext>
            </a:extLst>
          </p:cNvPr>
          <p:cNvSpPr txBox="1">
            <a:spLocks/>
          </p:cNvSpPr>
          <p:nvPr/>
        </p:nvSpPr>
        <p:spPr>
          <a:xfrm>
            <a:off x="2483501" y="3353163"/>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a:latin typeface="Century Gothic" panose="020B0502020202020204" pitchFamily="34" charset="0"/>
                <a:cs typeface="Calibri Light" panose="020F0302020204030204" pitchFamily="34" charset="0"/>
              </a:rPr>
              <a:t>60  </a:t>
            </a:r>
            <a:endParaRPr lang="es-ES" sz="1100" dirty="0">
              <a:latin typeface="Century Gothic" panose="020B0502020202020204" pitchFamily="34" charset="0"/>
              <a:cs typeface="Calibri Light" panose="020F0302020204030204" pitchFamily="34" charset="0"/>
            </a:endParaRPr>
          </a:p>
        </p:txBody>
      </p:sp>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t="26103" b="20751"/>
          <a:stretch/>
        </p:blipFill>
        <p:spPr>
          <a:xfrm>
            <a:off x="9270055" y="2582382"/>
            <a:ext cx="2791092" cy="3296315"/>
          </a:xfrm>
          <a:prstGeom prst="rect">
            <a:avLst/>
          </a:prstGeom>
        </p:spPr>
      </p:pic>
    </p:spTree>
    <p:extLst>
      <p:ext uri="{BB962C8B-B14F-4D97-AF65-F5344CB8AC3E}">
        <p14:creationId xmlns:p14="http://schemas.microsoft.com/office/powerpoint/2010/main" val="1975381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720CE-1341-23F1-3AFA-33209154E8AF}"/>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9470FFBF-8738-9ACF-D360-9D8F6163A958}"/>
              </a:ext>
            </a:extLst>
          </p:cNvPr>
          <p:cNvPicPr>
            <a:picLocks noChangeAspect="1"/>
          </p:cNvPicPr>
          <p:nvPr/>
        </p:nvPicPr>
        <p:blipFill>
          <a:blip r:embed="rId3">
            <a:extLst>
              <a:ext uri="{28A0092B-C50C-407E-A947-70E740481C1C}">
                <a14:useLocalDpi xmlns:a14="http://schemas.microsoft.com/office/drawing/2010/main" val="0"/>
              </a:ext>
            </a:extLst>
          </a:blip>
          <a:srcRect b="88947"/>
          <a:stretch/>
        </p:blipFill>
        <p:spPr bwMode="auto">
          <a:xfrm>
            <a:off x="4638675" y="4120601"/>
            <a:ext cx="7553325" cy="1179407"/>
          </a:xfrm>
          <a:prstGeom prst="rect">
            <a:avLst/>
          </a:prstGeom>
          <a:noFill/>
          <a:ln>
            <a:noFill/>
          </a:ln>
        </p:spPr>
      </p:pic>
      <p:sp>
        <p:nvSpPr>
          <p:cNvPr id="3" name="Subtítulo 2">
            <a:extLst>
              <a:ext uri="{FF2B5EF4-FFF2-40B4-BE49-F238E27FC236}">
                <a16:creationId xmlns:a16="http://schemas.microsoft.com/office/drawing/2014/main" id="{13C31927-D642-075A-5B05-989CC5018391}"/>
              </a:ext>
            </a:extLst>
          </p:cNvPr>
          <p:cNvSpPr>
            <a:spLocks noGrp="1"/>
          </p:cNvSpPr>
          <p:nvPr>
            <p:ph type="subTitle" idx="1"/>
          </p:nvPr>
        </p:nvSpPr>
        <p:spPr>
          <a:xfrm>
            <a:off x="0" y="4120601"/>
            <a:ext cx="9396148" cy="936000"/>
          </a:xfrm>
          <a:solidFill>
            <a:srgbClr val="2B4442">
              <a:alpha val="90000"/>
            </a:srgbClr>
          </a:solidFill>
        </p:spPr>
        <p:txBody>
          <a:bodyPr/>
          <a:lstStyle/>
          <a:p>
            <a:r>
              <a:rPr lang="es-ES" sz="2400" b="1" dirty="0"/>
              <a:t>                                   TÉCNICO DE CONTROL SANITARIO</a:t>
            </a:r>
            <a:endParaRPr lang="en-US" sz="2400" b="1" dirty="0"/>
          </a:p>
        </p:txBody>
      </p:sp>
      <p:pic>
        <p:nvPicPr>
          <p:cNvPr id="4" name="Imagen 3">
            <a:extLst>
              <a:ext uri="{FF2B5EF4-FFF2-40B4-BE49-F238E27FC236}">
                <a16:creationId xmlns:a16="http://schemas.microsoft.com/office/drawing/2014/main" id="{94A3220B-63F8-63DD-0EF2-69C8CE493756}"/>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2" y="4800599"/>
            <a:ext cx="4638675" cy="256001"/>
          </a:xfrm>
          <a:prstGeom prst="rect">
            <a:avLst/>
          </a:prstGeom>
          <a:noFill/>
          <a:ln>
            <a:noFill/>
          </a:ln>
        </p:spPr>
      </p:pic>
      <p:pic>
        <p:nvPicPr>
          <p:cNvPr id="5" name="Imagen 4">
            <a:extLst>
              <a:ext uri="{FF2B5EF4-FFF2-40B4-BE49-F238E27FC236}">
                <a16:creationId xmlns:a16="http://schemas.microsoft.com/office/drawing/2014/main" id="{2324F9A1-08AB-E743-6C74-0DB24693A6F7}"/>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4638671" y="4800597"/>
            <a:ext cx="4757473" cy="256001"/>
          </a:xfrm>
          <a:prstGeom prst="rect">
            <a:avLst/>
          </a:prstGeom>
          <a:noFill/>
          <a:ln>
            <a:noFill/>
          </a:ln>
        </p:spPr>
      </p:pic>
    </p:spTree>
    <p:extLst>
      <p:ext uri="{BB962C8B-B14F-4D97-AF65-F5344CB8AC3E}">
        <p14:creationId xmlns:p14="http://schemas.microsoft.com/office/powerpoint/2010/main" val="2872202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EC312-86E0-3A5D-A9E0-0543094C63C0}"/>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1E0D1075-7227-CC3F-910C-2738BD8A5A78}"/>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91298428-3B7E-483F-4522-3DD00647E492}"/>
              </a:ext>
            </a:extLst>
          </p:cNvPr>
          <p:cNvSpPr txBox="1">
            <a:spLocks/>
          </p:cNvSpPr>
          <p:nvPr/>
        </p:nvSpPr>
        <p:spPr>
          <a:xfrm>
            <a:off x="-2" y="0"/>
            <a:ext cx="12192001" cy="75460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800" dirty="0">
                <a:solidFill>
                  <a:schemeClr val="bg1"/>
                </a:solidFill>
              </a:rPr>
              <a:t>PROYECTO:  </a:t>
            </a:r>
            <a:r>
              <a:rPr lang="es-ES" sz="2000" dirty="0">
                <a:solidFill>
                  <a:schemeClr val="bg1"/>
                </a:solidFill>
              </a:rPr>
              <a:t>PROYECTO DE RESCATE DE CANES ABANDONADOS Y CAMPAÑA DE ESTERILIZACIÓN DE MASCOTAS (PERROS Y GATOS) EN EL CANTÓN LIMÓN INDANZA, AÑO 2024</a:t>
            </a:r>
            <a:endParaRPr lang="es-EC" sz="2800" dirty="0">
              <a:solidFill>
                <a:schemeClr val="bg1"/>
              </a:solidFill>
            </a:endParaRPr>
          </a:p>
        </p:txBody>
      </p:sp>
      <p:sp>
        <p:nvSpPr>
          <p:cNvPr id="57" name="Marcador de texto 5">
            <a:extLst>
              <a:ext uri="{FF2B5EF4-FFF2-40B4-BE49-F238E27FC236}">
                <a16:creationId xmlns:a16="http://schemas.microsoft.com/office/drawing/2014/main" id="{7024D3EB-F22A-4189-F18B-BE7D0C9410D5}"/>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3BC2DEF0-DAF0-1C74-14D8-21F7818C0FCD}"/>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200" dirty="0">
                <a:latin typeface="Century Gothic" panose="020B0502020202020204" pitchFamily="34" charset="0"/>
                <a:cs typeface="Calibri Light" panose="020F0302020204030204" pitchFamily="34" charset="0"/>
              </a:rPr>
              <a:t>Parroquia: General Plaza</a:t>
            </a:r>
          </a:p>
          <a:p>
            <a:pPr marL="285750" indent="-285750" algn="just">
              <a:buFontTx/>
              <a:buChar char="-"/>
            </a:pPr>
            <a:r>
              <a:rPr lang="es-ES" sz="12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200" dirty="0">
                <a:latin typeface="Century Gothic" panose="020B0502020202020204" pitchFamily="34" charset="0"/>
                <a:cs typeface="Calibri Light" panose="020F0302020204030204" pitchFamily="34" charset="0"/>
              </a:rPr>
              <a:t>GADMLI  </a:t>
            </a:r>
          </a:p>
        </p:txBody>
      </p:sp>
      <p:sp>
        <p:nvSpPr>
          <p:cNvPr id="60" name="Marcador de texto 12">
            <a:extLst>
              <a:ext uri="{FF2B5EF4-FFF2-40B4-BE49-F238E27FC236}">
                <a16:creationId xmlns:a16="http://schemas.microsoft.com/office/drawing/2014/main" id="{E69E37EA-F54B-27A9-9E6E-8FEC5018BD9E}"/>
              </a:ext>
            </a:extLst>
          </p:cNvPr>
          <p:cNvSpPr txBox="1">
            <a:spLocks/>
          </p:cNvSpPr>
          <p:nvPr/>
        </p:nvSpPr>
        <p:spPr>
          <a:xfrm>
            <a:off x="753831" y="3494685"/>
            <a:ext cx="3735639" cy="73585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0380E373-9F13-99F1-EDC7-05D95B81E83B}"/>
              </a:ext>
            </a:extLst>
          </p:cNvPr>
          <p:cNvSpPr txBox="1">
            <a:spLocks/>
          </p:cNvSpPr>
          <p:nvPr/>
        </p:nvSpPr>
        <p:spPr>
          <a:xfrm>
            <a:off x="1972216" y="3220358"/>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r>
              <a:rPr lang="es-ES" sz="1200" dirty="0">
                <a:latin typeface="Century Gothic" panose="020B0502020202020204" pitchFamily="34" charset="0"/>
                <a:cs typeface="Calibri Light" panose="020F0302020204030204" pitchFamily="34" charset="0"/>
              </a:rPr>
              <a:t>Control Sanitario</a:t>
            </a:r>
          </a:p>
          <a:p>
            <a:pPr marL="285750" indent="-285750" algn="just">
              <a:buFontTx/>
              <a:buChar char="-"/>
            </a:pPr>
            <a:r>
              <a:rPr lang="es-ES" sz="1200" dirty="0">
                <a:latin typeface="Century Gothic" panose="020B0502020202020204" pitchFamily="34" charset="0"/>
                <a:cs typeface="Calibri Light" panose="020F0302020204030204" pitchFamily="34" charset="0"/>
              </a:rPr>
              <a:t>Perrera Municipal</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19E8272E-AA2A-9A1A-0E04-21B694ADF0A6}"/>
              </a:ext>
            </a:extLst>
          </p:cNvPr>
          <p:cNvSpPr txBox="1">
            <a:spLocks/>
          </p:cNvSpPr>
          <p:nvPr/>
        </p:nvSpPr>
        <p:spPr>
          <a:xfrm>
            <a:off x="431399" y="3232684"/>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2285B4D3-E334-1FD2-90ED-20E41A3D753C}"/>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7B2B2269-44CB-389E-EE9C-53A498A48812}"/>
              </a:ext>
            </a:extLst>
          </p:cNvPr>
          <p:cNvSpPr txBox="1">
            <a:spLocks/>
          </p:cNvSpPr>
          <p:nvPr/>
        </p:nvSpPr>
        <p:spPr>
          <a:xfrm>
            <a:off x="454280" y="2133861"/>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B77405ED-359C-8E1B-3C75-3C4827ECBDA8}"/>
              </a:ext>
            </a:extLst>
          </p:cNvPr>
          <p:cNvSpPr txBox="1">
            <a:spLocks/>
          </p:cNvSpPr>
          <p:nvPr/>
        </p:nvSpPr>
        <p:spPr>
          <a:xfrm>
            <a:off x="2243584" y="2098968"/>
            <a:ext cx="2414137" cy="20948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200" dirty="0">
                <a:latin typeface="Century Gothic" panose="020B0502020202020204" pitchFamily="34" charset="0"/>
                <a:cs typeface="Calibri Light" panose="020F0302020204030204" pitchFamily="34" charset="0"/>
              </a:rPr>
              <a:t>$ 29,506.55 USD</a:t>
            </a:r>
          </a:p>
        </p:txBody>
      </p:sp>
      <p:sp>
        <p:nvSpPr>
          <p:cNvPr id="2" name="Marcador de texto 5">
            <a:extLst>
              <a:ext uri="{FF2B5EF4-FFF2-40B4-BE49-F238E27FC236}">
                <a16:creationId xmlns:a16="http://schemas.microsoft.com/office/drawing/2014/main" id="{2E416862-5156-2718-8C93-FC05E30F126F}"/>
              </a:ext>
            </a:extLst>
          </p:cNvPr>
          <p:cNvSpPr txBox="1">
            <a:spLocks/>
          </p:cNvSpPr>
          <p:nvPr/>
        </p:nvSpPr>
        <p:spPr>
          <a:xfrm>
            <a:off x="384262" y="269922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EA3F2890-0665-01E5-F378-838056291E36}"/>
              </a:ext>
            </a:extLst>
          </p:cNvPr>
          <p:cNvSpPr txBox="1">
            <a:spLocks/>
          </p:cNvSpPr>
          <p:nvPr/>
        </p:nvSpPr>
        <p:spPr>
          <a:xfrm>
            <a:off x="1" y="5075842"/>
            <a:ext cx="5979694" cy="1279464"/>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RESULTADOS: </a:t>
            </a:r>
            <a:r>
              <a:rPr lang="es-ES" sz="1200" dirty="0">
                <a:latin typeface="Century Gothic" panose="020B0502020202020204" pitchFamily="34" charset="0"/>
                <a:ea typeface="Calibri Light" panose="020F0302020204030204" pitchFamily="34" charset="0"/>
                <a:cs typeface="Calibri Light" panose="020F0302020204030204" pitchFamily="34" charset="0"/>
              </a:rPr>
              <a:t>149 Cirugías </a:t>
            </a:r>
          </a:p>
          <a:p>
            <a:pPr marL="0" indent="0">
              <a:buNone/>
            </a:pPr>
            <a:r>
              <a:rPr lang="es-ES" sz="1200" b="1" dirty="0">
                <a:latin typeface="Century Gothic" panose="020B0502020202020204" pitchFamily="34" charset="0"/>
                <a:ea typeface="Calibri Light" panose="020F0302020204030204" pitchFamily="34" charset="0"/>
                <a:cs typeface="Calibri Light" panose="020F0302020204030204" pitchFamily="34" charset="0"/>
              </a:rPr>
              <a:t>                              </a:t>
            </a:r>
            <a:r>
              <a:rPr lang="es-ES" sz="1200" dirty="0">
                <a:latin typeface="Century Gothic" panose="020B0502020202020204" pitchFamily="34" charset="0"/>
                <a:ea typeface="Calibri Light" panose="020F0302020204030204" pitchFamily="34" charset="0"/>
                <a:cs typeface="Calibri Light" panose="020F0302020204030204" pitchFamily="34" charset="0"/>
              </a:rPr>
              <a:t>29 rescate de canes</a:t>
            </a:r>
            <a:endParaRPr lang="es-EC" sz="1200"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3920C588-EA8D-8B77-D51F-11334A425380}"/>
              </a:ext>
            </a:extLst>
          </p:cNvPr>
          <p:cNvSpPr txBox="1">
            <a:spLocks/>
          </p:cNvSpPr>
          <p:nvPr/>
        </p:nvSpPr>
        <p:spPr>
          <a:xfrm>
            <a:off x="6966284" y="6506960"/>
            <a:ext cx="5094863" cy="28505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 Entrega de alevines y cobayos producidos en la Granja Municipal </a:t>
            </a:r>
          </a:p>
        </p:txBody>
      </p:sp>
      <p:sp>
        <p:nvSpPr>
          <p:cNvPr id="9" name="Marcador de texto 12">
            <a:extLst>
              <a:ext uri="{FF2B5EF4-FFF2-40B4-BE49-F238E27FC236}">
                <a16:creationId xmlns:a16="http://schemas.microsoft.com/office/drawing/2014/main" id="{C3857821-D1AE-94E8-3E03-ACA322373A39}"/>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 GADMLI</a:t>
            </a:r>
          </a:p>
        </p:txBody>
      </p:sp>
      <p:sp>
        <p:nvSpPr>
          <p:cNvPr id="10" name="Marcador de texto 12">
            <a:extLst>
              <a:ext uri="{FF2B5EF4-FFF2-40B4-BE49-F238E27FC236}">
                <a16:creationId xmlns:a16="http://schemas.microsoft.com/office/drawing/2014/main" id="{19CDFA70-3F4F-BC7B-CEE2-5C56D363BF2F}"/>
              </a:ext>
            </a:extLst>
          </p:cNvPr>
          <p:cNvSpPr txBox="1">
            <a:spLocks/>
          </p:cNvSpPr>
          <p:nvPr/>
        </p:nvSpPr>
        <p:spPr>
          <a:xfrm>
            <a:off x="2074225" y="4828527"/>
            <a:ext cx="3294912" cy="43199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a:t>
            </a:r>
          </a:p>
          <a:p>
            <a:pPr marL="0" indent="0" algn="just">
              <a:buNone/>
            </a:pPr>
            <a:endParaRPr lang="es-ES" sz="11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B4A03878-2717-074B-535F-6678BEAD1552}"/>
              </a:ext>
            </a:extLst>
          </p:cNvPr>
          <p:cNvSpPr txBox="1">
            <a:spLocks/>
          </p:cNvSpPr>
          <p:nvPr/>
        </p:nvSpPr>
        <p:spPr>
          <a:xfrm>
            <a:off x="2277148" y="2705134"/>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200" dirty="0">
                <a:latin typeface="Century Gothic" panose="020B0502020202020204" pitchFamily="34" charset="0"/>
                <a:cs typeface="Calibri Light" panose="020F0302020204030204" pitchFamily="34" charset="0"/>
              </a:rPr>
              <a:t>GADMLI</a:t>
            </a:r>
          </a:p>
        </p:txBody>
      </p:sp>
      <p:pic>
        <p:nvPicPr>
          <p:cNvPr id="13" name="Imagen 12">
            <a:extLst>
              <a:ext uri="{FF2B5EF4-FFF2-40B4-BE49-F238E27FC236}">
                <a16:creationId xmlns:a16="http://schemas.microsoft.com/office/drawing/2014/main" id="{63A85EB6-5CAB-F1E5-480B-239FEFB3D867}"/>
              </a:ext>
            </a:extLst>
          </p:cNvPr>
          <p:cNvPicPr>
            <a:picLocks noChangeAspect="1"/>
          </p:cNvPicPr>
          <p:nvPr/>
        </p:nvPicPr>
        <p:blipFill>
          <a:blip r:embed="rId3"/>
          <a:srcRect/>
          <a:stretch/>
        </p:blipFill>
        <p:spPr>
          <a:xfrm>
            <a:off x="595607" y="3517756"/>
            <a:ext cx="1081551" cy="1092367"/>
          </a:xfrm>
          <a:prstGeom prst="rect">
            <a:avLst/>
          </a:prstGeom>
        </p:spPr>
      </p:pic>
      <p:pic>
        <p:nvPicPr>
          <p:cNvPr id="15" name="Imagen 14">
            <a:extLst>
              <a:ext uri="{FF2B5EF4-FFF2-40B4-BE49-F238E27FC236}">
                <a16:creationId xmlns:a16="http://schemas.microsoft.com/office/drawing/2014/main" id="{E83B979A-4F19-4304-B5E8-A8A78C1E708F}"/>
              </a:ext>
            </a:extLst>
          </p:cNvPr>
          <p:cNvPicPr>
            <a:picLocks noChangeAspect="1"/>
          </p:cNvPicPr>
          <p:nvPr/>
        </p:nvPicPr>
        <p:blipFill>
          <a:blip r:embed="rId4"/>
          <a:srcRect t="11299" b="11299"/>
          <a:stretch/>
        </p:blipFill>
        <p:spPr bwMode="auto">
          <a:xfrm>
            <a:off x="5320249" y="964286"/>
            <a:ext cx="3362325" cy="1950935"/>
          </a:xfrm>
          <a:prstGeom prst="rect">
            <a:avLst/>
          </a:prstGeom>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F3F92B13-B6C0-AE65-FB28-80873EB55D6F}"/>
              </a:ext>
            </a:extLst>
          </p:cNvPr>
          <p:cNvPicPr>
            <a:picLocks noChangeAspect="1"/>
          </p:cNvPicPr>
          <p:nvPr/>
        </p:nvPicPr>
        <p:blipFill>
          <a:blip r:embed="rId5"/>
          <a:srcRect t="11347" b="11347"/>
          <a:stretch/>
        </p:blipFill>
        <p:spPr bwMode="auto">
          <a:xfrm>
            <a:off x="8669593" y="970888"/>
            <a:ext cx="3355105" cy="1944333"/>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11B789EF-F2F9-E033-CE98-D089894B9405}"/>
              </a:ext>
            </a:extLst>
          </p:cNvPr>
          <p:cNvPicPr>
            <a:picLocks noChangeAspect="1"/>
          </p:cNvPicPr>
          <p:nvPr/>
        </p:nvPicPr>
        <p:blipFill>
          <a:blip r:embed="rId6"/>
          <a:stretch>
            <a:fillRect/>
          </a:stretch>
        </p:blipFill>
        <p:spPr>
          <a:xfrm rot="16200000">
            <a:off x="9163128" y="2414466"/>
            <a:ext cx="2360815" cy="3362325"/>
          </a:xfrm>
          <a:prstGeom prst="rect">
            <a:avLst/>
          </a:prstGeom>
        </p:spPr>
      </p:pic>
      <p:pic>
        <p:nvPicPr>
          <p:cNvPr id="12" name="Imagen 11">
            <a:extLst>
              <a:ext uri="{FF2B5EF4-FFF2-40B4-BE49-F238E27FC236}">
                <a16:creationId xmlns:a16="http://schemas.microsoft.com/office/drawing/2014/main" id="{4BC25C6F-C73C-0BF8-F989-DD1EB9C6877C}"/>
              </a:ext>
            </a:extLst>
          </p:cNvPr>
          <p:cNvPicPr>
            <a:picLocks noChangeAspect="1"/>
          </p:cNvPicPr>
          <p:nvPr/>
        </p:nvPicPr>
        <p:blipFill>
          <a:blip r:embed="rId7"/>
          <a:srcRect b="30834"/>
          <a:stretch/>
        </p:blipFill>
        <p:spPr>
          <a:xfrm>
            <a:off x="7150441" y="2912843"/>
            <a:ext cx="1541195" cy="2368841"/>
          </a:xfrm>
          <a:prstGeom prst="rect">
            <a:avLst/>
          </a:prstGeom>
        </p:spPr>
      </p:pic>
      <p:pic>
        <p:nvPicPr>
          <p:cNvPr id="18" name="Imagen 17">
            <a:extLst>
              <a:ext uri="{FF2B5EF4-FFF2-40B4-BE49-F238E27FC236}">
                <a16:creationId xmlns:a16="http://schemas.microsoft.com/office/drawing/2014/main" id="{BEDD8C88-04BC-37A6-4B9C-08C77E9CFFBA}"/>
              </a:ext>
            </a:extLst>
          </p:cNvPr>
          <p:cNvPicPr>
            <a:picLocks noChangeAspect="1"/>
          </p:cNvPicPr>
          <p:nvPr/>
        </p:nvPicPr>
        <p:blipFill>
          <a:blip r:embed="rId8"/>
          <a:stretch>
            <a:fillRect/>
          </a:stretch>
        </p:blipFill>
        <p:spPr>
          <a:xfrm>
            <a:off x="5325982" y="2920869"/>
            <a:ext cx="1857551" cy="2360816"/>
          </a:xfrm>
          <a:prstGeom prst="rect">
            <a:avLst/>
          </a:prstGeom>
        </p:spPr>
      </p:pic>
    </p:spTree>
    <p:extLst>
      <p:ext uri="{BB962C8B-B14F-4D97-AF65-F5344CB8AC3E}">
        <p14:creationId xmlns:p14="http://schemas.microsoft.com/office/powerpoint/2010/main" val="367957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609E0-CF44-ED3A-F842-E9930156B84A}"/>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1B0E4F7A-E0D0-BA92-2687-2F3FAECA5409}"/>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4D815087-3FCD-284E-1D76-C2B8F73AE4A9}"/>
              </a:ext>
            </a:extLst>
          </p:cNvPr>
          <p:cNvSpPr txBox="1">
            <a:spLocks/>
          </p:cNvSpPr>
          <p:nvPr/>
        </p:nvSpPr>
        <p:spPr>
          <a:xfrm>
            <a:off x="-2"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u="sng" dirty="0">
                <a:solidFill>
                  <a:schemeClr val="bg1"/>
                </a:solidFill>
              </a:rPr>
              <a:t>TEMA O PROYECTO</a:t>
            </a:r>
            <a:r>
              <a:rPr lang="es-EC" sz="2000" u="sng" dirty="0">
                <a:solidFill>
                  <a:schemeClr val="bg1"/>
                </a:solidFill>
              </a:rPr>
              <a:t>:  </a:t>
            </a:r>
            <a:r>
              <a:rPr lang="es-ES" sz="1600" dirty="0">
                <a:solidFill>
                  <a:schemeClr val="bg1"/>
                </a:solidFill>
              </a:rPr>
              <a:t>“ADQUISICIÓN DE MATERIALES DE CONSTRUCCIÓPN PARA MENTENIMIENTO DEL CAMAL MUNICIPAL Y RELLENO SANITARIO DEL CANTÓN LIMÓN INDANZA, AÑO 2024”.</a:t>
            </a:r>
            <a:r>
              <a:rPr lang="es-EC" sz="1600" dirty="0">
                <a:solidFill>
                  <a:schemeClr val="bg1"/>
                </a:solidFill>
              </a:rPr>
              <a:t> </a:t>
            </a:r>
            <a:endParaRPr lang="es-EC" sz="2000" dirty="0">
              <a:solidFill>
                <a:schemeClr val="bg1"/>
              </a:solidFill>
            </a:endParaRPr>
          </a:p>
        </p:txBody>
      </p:sp>
      <p:sp>
        <p:nvSpPr>
          <p:cNvPr id="57" name="Marcador de texto 5">
            <a:extLst>
              <a:ext uri="{FF2B5EF4-FFF2-40B4-BE49-F238E27FC236}">
                <a16:creationId xmlns:a16="http://schemas.microsoft.com/office/drawing/2014/main" id="{98DDA7AD-C9DF-C9AE-7ED8-4EC3296D3062}"/>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80602C48-B49B-1D29-25DD-8949FB865E71}"/>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100" dirty="0">
                <a:latin typeface="Century Gothic" panose="020B0502020202020204" pitchFamily="34" charset="0"/>
                <a:cs typeface="Calibri Light" panose="020F0302020204030204" pitchFamily="34" charset="0"/>
              </a:rPr>
              <a:t>Parroquia General Plaza</a:t>
            </a:r>
          </a:p>
          <a:p>
            <a:pPr marL="285750" indent="-285750" algn="just">
              <a:buFontTx/>
              <a:buChar char="-"/>
            </a:pPr>
            <a:r>
              <a:rPr lang="es-ES" sz="1100" dirty="0">
                <a:latin typeface="Century Gothic" panose="020B0502020202020204" pitchFamily="34" charset="0"/>
                <a:cs typeface="Calibri Light" panose="020F0302020204030204" pitchFamily="34" charset="0"/>
              </a:rPr>
              <a:t>Sector “El Descanso”</a:t>
            </a:r>
          </a:p>
        </p:txBody>
      </p:sp>
      <p:sp>
        <p:nvSpPr>
          <p:cNvPr id="60" name="Marcador de texto 12">
            <a:extLst>
              <a:ext uri="{FF2B5EF4-FFF2-40B4-BE49-F238E27FC236}">
                <a16:creationId xmlns:a16="http://schemas.microsoft.com/office/drawing/2014/main" id="{5FF6E82E-D361-2EF1-19ED-E9A3CF370F94}"/>
              </a:ext>
            </a:extLst>
          </p:cNvPr>
          <p:cNvSpPr txBox="1">
            <a:spLocks/>
          </p:cNvSpPr>
          <p:nvPr/>
        </p:nvSpPr>
        <p:spPr>
          <a:xfrm>
            <a:off x="685805" y="3502881"/>
            <a:ext cx="962692" cy="67595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5915AA22-A7B6-F95A-B36F-A8ED0BD6A892}"/>
              </a:ext>
            </a:extLst>
          </p:cNvPr>
          <p:cNvSpPr txBox="1">
            <a:spLocks/>
          </p:cNvSpPr>
          <p:nvPr/>
        </p:nvSpPr>
        <p:spPr>
          <a:xfrm>
            <a:off x="2084243" y="3987510"/>
            <a:ext cx="2286387" cy="1212254"/>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6225" lvl="1" indent="0" algn="just">
              <a:buNone/>
            </a:pPr>
            <a:endParaRPr lang="es-ES" sz="9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CONTROL SANITARIO</a:t>
            </a:r>
          </a:p>
          <a:p>
            <a:pPr marL="285750" indent="-285750" algn="just">
              <a:buFontTx/>
              <a:buChar char="-"/>
            </a:pPr>
            <a:r>
              <a:rPr lang="es-ES" sz="1100" dirty="0">
                <a:latin typeface="Century Gothic" panose="020B0502020202020204" pitchFamily="34" charset="0"/>
                <a:cs typeface="Calibri Light" panose="020F0302020204030204" pitchFamily="34" charset="0"/>
              </a:rPr>
              <a:t>CAMAL MUNICIPAL</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9EE605C3-2A9A-7B58-CDD8-B8F947F74DA7}"/>
              </a:ext>
            </a:extLst>
          </p:cNvPr>
          <p:cNvSpPr txBox="1">
            <a:spLocks/>
          </p:cNvSpPr>
          <p:nvPr/>
        </p:nvSpPr>
        <p:spPr>
          <a:xfrm>
            <a:off x="454280" y="3758699"/>
            <a:ext cx="152906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2D126EA2-EC2C-48D4-3B0C-3F9690B47200}"/>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2996E646-1646-1747-646E-830E20E320C6}"/>
              </a:ext>
            </a:extLst>
          </p:cNvPr>
          <p:cNvSpPr txBox="1">
            <a:spLocks/>
          </p:cNvSpPr>
          <p:nvPr/>
        </p:nvSpPr>
        <p:spPr>
          <a:xfrm>
            <a:off x="454280" y="2410573"/>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0A0B18E4-C458-BA59-14BE-3C4952FC1ABE}"/>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$ 5,784,00</a:t>
            </a:r>
          </a:p>
        </p:txBody>
      </p:sp>
      <p:sp>
        <p:nvSpPr>
          <p:cNvPr id="2" name="Marcador de texto 5">
            <a:extLst>
              <a:ext uri="{FF2B5EF4-FFF2-40B4-BE49-F238E27FC236}">
                <a16:creationId xmlns:a16="http://schemas.microsoft.com/office/drawing/2014/main" id="{7106E493-0133-B025-B2A9-DCA638AD6972}"/>
              </a:ext>
            </a:extLst>
          </p:cNvPr>
          <p:cNvSpPr txBox="1">
            <a:spLocks/>
          </p:cNvSpPr>
          <p:nvPr/>
        </p:nvSpPr>
        <p:spPr>
          <a:xfrm>
            <a:off x="431401" y="295015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4EE41159-CC0A-CB4A-E6AE-4A36F19070B6}"/>
              </a:ext>
            </a:extLst>
          </p:cNvPr>
          <p:cNvSpPr txBox="1">
            <a:spLocks/>
          </p:cNvSpPr>
          <p:nvPr/>
        </p:nvSpPr>
        <p:spPr>
          <a:xfrm>
            <a:off x="454280" y="534933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57098BA2-EB11-ED75-A047-C2EA32B63D18}"/>
              </a:ext>
            </a:extLst>
          </p:cNvPr>
          <p:cNvSpPr txBox="1">
            <a:spLocks/>
          </p:cNvSpPr>
          <p:nvPr/>
        </p:nvSpPr>
        <p:spPr>
          <a:xfrm>
            <a:off x="333548" y="5548172"/>
            <a:ext cx="3100253" cy="72599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EJECUTADA</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824FD84A-65FF-F8E4-D777-CA3BCB74132B}"/>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A5227D8A-F196-32B5-5BB8-D0B204D532E1}"/>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10" name="Marcador de texto 12">
            <a:extLst>
              <a:ext uri="{FF2B5EF4-FFF2-40B4-BE49-F238E27FC236}">
                <a16:creationId xmlns:a16="http://schemas.microsoft.com/office/drawing/2014/main" id="{9292F73B-3B19-4B53-CE1E-F66BDE412744}"/>
              </a:ext>
            </a:extLst>
          </p:cNvPr>
          <p:cNvSpPr txBox="1">
            <a:spLocks/>
          </p:cNvSpPr>
          <p:nvPr/>
        </p:nvSpPr>
        <p:spPr>
          <a:xfrm>
            <a:off x="1250385" y="52631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900" dirty="0">
                <a:latin typeface="Century Gothic" panose="020B0502020202020204" pitchFamily="34" charset="0"/>
                <a:cs typeface="Calibri Light" panose="020F0302020204030204" pitchFamily="34" charset="0"/>
              </a:rPr>
              <a:t>,</a:t>
            </a:r>
          </a:p>
          <a:p>
            <a:pPr marL="0" indent="0" algn="just">
              <a:buNone/>
            </a:pPr>
            <a:endParaRPr lang="es-ES" sz="8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0289B9A7-B80D-2015-83F7-B83DF0930768}"/>
              </a:ext>
            </a:extLst>
          </p:cNvPr>
          <p:cNvSpPr txBox="1">
            <a:spLocks/>
          </p:cNvSpPr>
          <p:nvPr/>
        </p:nvSpPr>
        <p:spPr>
          <a:xfrm>
            <a:off x="2483504" y="297319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GADMLI</a:t>
            </a:r>
          </a:p>
        </p:txBody>
      </p:sp>
      <p:sp>
        <p:nvSpPr>
          <p:cNvPr id="23" name="Marcador de texto 5">
            <a:extLst>
              <a:ext uri="{FF2B5EF4-FFF2-40B4-BE49-F238E27FC236}">
                <a16:creationId xmlns:a16="http://schemas.microsoft.com/office/drawing/2014/main" id="{E5039524-600C-8B94-D282-0E874E5762D4}"/>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Proceso:</a:t>
            </a:r>
          </a:p>
        </p:txBody>
      </p:sp>
      <p:sp>
        <p:nvSpPr>
          <p:cNvPr id="25" name="Marcador de texto 12">
            <a:extLst>
              <a:ext uri="{FF2B5EF4-FFF2-40B4-BE49-F238E27FC236}">
                <a16:creationId xmlns:a16="http://schemas.microsoft.com/office/drawing/2014/main" id="{C53228AD-9C12-6952-62E0-2BB4BEB64B1E}"/>
              </a:ext>
            </a:extLst>
          </p:cNvPr>
          <p:cNvSpPr txBox="1">
            <a:spLocks/>
          </p:cNvSpPr>
          <p:nvPr/>
        </p:nvSpPr>
        <p:spPr>
          <a:xfrm>
            <a:off x="2483503" y="207140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INFIMA CUANTIA</a:t>
            </a:r>
          </a:p>
        </p:txBody>
      </p:sp>
      <p:pic>
        <p:nvPicPr>
          <p:cNvPr id="4" name="Imagen 3">
            <a:extLst>
              <a:ext uri="{FF2B5EF4-FFF2-40B4-BE49-F238E27FC236}">
                <a16:creationId xmlns:a16="http://schemas.microsoft.com/office/drawing/2014/main" id="{D21D9327-1A7C-C78F-B691-1D17128829D8}"/>
              </a:ext>
            </a:extLst>
          </p:cNvPr>
          <p:cNvPicPr>
            <a:picLocks noChangeAspect="1"/>
          </p:cNvPicPr>
          <p:nvPr/>
        </p:nvPicPr>
        <p:blipFill>
          <a:blip r:embed="rId3"/>
          <a:srcRect t="13542" b="13542"/>
          <a:stretch/>
        </p:blipFill>
        <p:spPr>
          <a:xfrm>
            <a:off x="333548" y="4069996"/>
            <a:ext cx="1704857" cy="994500"/>
          </a:xfrm>
          <a:prstGeom prst="rect">
            <a:avLst/>
          </a:prstGeom>
        </p:spPr>
      </p:pic>
      <p:sp>
        <p:nvSpPr>
          <p:cNvPr id="26" name="Marcador de texto 5">
            <a:extLst>
              <a:ext uri="{FF2B5EF4-FFF2-40B4-BE49-F238E27FC236}">
                <a16:creationId xmlns:a16="http://schemas.microsoft.com/office/drawing/2014/main" id="{AB640756-157C-8768-0861-D073AEDC1F23}"/>
              </a:ext>
            </a:extLst>
          </p:cNvPr>
          <p:cNvSpPr txBox="1">
            <a:spLocks/>
          </p:cNvSpPr>
          <p:nvPr/>
        </p:nvSpPr>
        <p:spPr>
          <a:xfrm>
            <a:off x="431400" y="3349619"/>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Objetivo: </a:t>
            </a:r>
          </a:p>
          <a:p>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7" name="Marcador de texto 12">
            <a:extLst>
              <a:ext uri="{FF2B5EF4-FFF2-40B4-BE49-F238E27FC236}">
                <a16:creationId xmlns:a16="http://schemas.microsoft.com/office/drawing/2014/main" id="{B27CCF63-A4EA-5838-6422-90F72801B853}"/>
              </a:ext>
            </a:extLst>
          </p:cNvPr>
          <p:cNvSpPr txBox="1">
            <a:spLocks/>
          </p:cNvSpPr>
          <p:nvPr/>
        </p:nvSpPr>
        <p:spPr>
          <a:xfrm>
            <a:off x="2483502" y="3356980"/>
            <a:ext cx="175338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Garantizar la inocuidad de productos cárnicos</a:t>
            </a:r>
          </a:p>
          <a:p>
            <a:pPr marL="0" indent="0" algn="just">
              <a:buNone/>
            </a:pPr>
            <a:endParaRPr lang="es-ES" sz="1100" dirty="0">
              <a:latin typeface="Century Gothic" panose="020B0502020202020204" pitchFamily="34" charset="0"/>
              <a:cs typeface="Calibri Light" panose="020F0302020204030204" pitchFamily="34" charset="0"/>
            </a:endParaRPr>
          </a:p>
          <a:p>
            <a:pPr marL="0" indent="0" algn="just">
              <a:buNone/>
            </a:pPr>
            <a:endParaRPr lang="es-ES" sz="1100" dirty="0">
              <a:latin typeface="Century Gothic" panose="020B0502020202020204" pitchFamily="34" charset="0"/>
              <a:cs typeface="Calibri Light" panose="020F0302020204030204" pitchFamily="34" charset="0"/>
            </a:endParaRPr>
          </a:p>
        </p:txBody>
      </p:sp>
      <p:pic>
        <p:nvPicPr>
          <p:cNvPr id="12" name="Imagen 11">
            <a:extLst>
              <a:ext uri="{FF2B5EF4-FFF2-40B4-BE49-F238E27FC236}">
                <a16:creationId xmlns:a16="http://schemas.microsoft.com/office/drawing/2014/main" id="{23C397FC-FA83-A918-EE01-B55ADCA60BED}"/>
              </a:ext>
            </a:extLst>
          </p:cNvPr>
          <p:cNvPicPr>
            <a:picLocks noChangeAspect="1"/>
          </p:cNvPicPr>
          <p:nvPr/>
        </p:nvPicPr>
        <p:blipFill>
          <a:blip r:embed="rId4"/>
          <a:srcRect b="2019"/>
          <a:stretch/>
        </p:blipFill>
        <p:spPr>
          <a:xfrm>
            <a:off x="4553840" y="1233879"/>
            <a:ext cx="7304612" cy="3792496"/>
          </a:xfrm>
          <a:prstGeom prst="rect">
            <a:avLst/>
          </a:prstGeom>
        </p:spPr>
      </p:pic>
    </p:spTree>
    <p:extLst>
      <p:ext uri="{BB962C8B-B14F-4D97-AF65-F5344CB8AC3E}">
        <p14:creationId xmlns:p14="http://schemas.microsoft.com/office/powerpoint/2010/main" val="3179331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288EC-00ED-9D0B-1A03-9DBA6A916089}"/>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F51A49A6-C499-099A-63AE-F32A0A1935E4}"/>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9512EFBD-2CD4-454D-D573-8973E7A3B554}"/>
              </a:ext>
            </a:extLst>
          </p:cNvPr>
          <p:cNvSpPr txBox="1">
            <a:spLocks/>
          </p:cNvSpPr>
          <p:nvPr/>
        </p:nvSpPr>
        <p:spPr>
          <a:xfrm>
            <a:off x="-2"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s-EC" u="sng" dirty="0">
                <a:solidFill>
                  <a:schemeClr val="bg1"/>
                </a:solidFill>
              </a:rPr>
            </a:br>
            <a:r>
              <a:rPr lang="es-EC" u="sng" dirty="0">
                <a:solidFill>
                  <a:schemeClr val="bg1"/>
                </a:solidFill>
              </a:rPr>
              <a:t>TEMA O PROYECTO</a:t>
            </a:r>
            <a:r>
              <a:rPr lang="es-EC" sz="2000" u="sng" dirty="0">
                <a:solidFill>
                  <a:schemeClr val="bg1"/>
                </a:solidFill>
              </a:rPr>
              <a:t>:  </a:t>
            </a:r>
            <a:r>
              <a:rPr lang="es-ES" sz="1600" dirty="0">
                <a:solidFill>
                  <a:schemeClr val="bg1"/>
                </a:solidFill>
              </a:rPr>
              <a:t>“SERVICIO DE MANTENIMIENTO DE EQUIPOS DEL CAMAL MUNICIPAL”.</a:t>
            </a:r>
            <a:r>
              <a:rPr lang="es-EC" sz="1600" dirty="0">
                <a:solidFill>
                  <a:schemeClr val="bg1"/>
                </a:solidFill>
              </a:rPr>
              <a:t> </a:t>
            </a:r>
            <a:endParaRPr lang="es-EC" sz="2000" dirty="0">
              <a:solidFill>
                <a:schemeClr val="bg1"/>
              </a:solidFill>
            </a:endParaRPr>
          </a:p>
        </p:txBody>
      </p:sp>
      <p:sp>
        <p:nvSpPr>
          <p:cNvPr id="57" name="Marcador de texto 5">
            <a:extLst>
              <a:ext uri="{FF2B5EF4-FFF2-40B4-BE49-F238E27FC236}">
                <a16:creationId xmlns:a16="http://schemas.microsoft.com/office/drawing/2014/main" id="{51445B96-1E5D-CB68-462B-72A320529A9A}"/>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392A58FB-AED3-838D-1CBB-CC8DE2F942B9}"/>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100" dirty="0">
                <a:latin typeface="Century Gothic" panose="020B0502020202020204" pitchFamily="34" charset="0"/>
                <a:cs typeface="Calibri Light" panose="020F0302020204030204" pitchFamily="34" charset="0"/>
              </a:rPr>
              <a:t>Parroquia General Plaza</a:t>
            </a:r>
          </a:p>
          <a:p>
            <a:pPr marL="285750" indent="-285750" algn="just">
              <a:buFontTx/>
              <a:buChar char="-"/>
            </a:pPr>
            <a:r>
              <a:rPr lang="es-ES" sz="1100" dirty="0">
                <a:latin typeface="Century Gothic" panose="020B0502020202020204" pitchFamily="34" charset="0"/>
                <a:cs typeface="Calibri Light" panose="020F0302020204030204" pitchFamily="34" charset="0"/>
              </a:rPr>
              <a:t>Sector “El Descanso”</a:t>
            </a:r>
          </a:p>
        </p:txBody>
      </p:sp>
      <p:sp>
        <p:nvSpPr>
          <p:cNvPr id="60" name="Marcador de texto 12">
            <a:extLst>
              <a:ext uri="{FF2B5EF4-FFF2-40B4-BE49-F238E27FC236}">
                <a16:creationId xmlns:a16="http://schemas.microsoft.com/office/drawing/2014/main" id="{2F48D7E3-C87C-2B41-8B24-5414AB27B3BC}"/>
              </a:ext>
            </a:extLst>
          </p:cNvPr>
          <p:cNvSpPr txBox="1">
            <a:spLocks/>
          </p:cNvSpPr>
          <p:nvPr/>
        </p:nvSpPr>
        <p:spPr>
          <a:xfrm>
            <a:off x="685805" y="3502881"/>
            <a:ext cx="962692" cy="67595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246912C2-DEC5-76E1-67C5-3D0707780E26}"/>
              </a:ext>
            </a:extLst>
          </p:cNvPr>
          <p:cNvSpPr txBox="1">
            <a:spLocks/>
          </p:cNvSpPr>
          <p:nvPr/>
        </p:nvSpPr>
        <p:spPr>
          <a:xfrm>
            <a:off x="2084243" y="3785736"/>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6225" lvl="1" indent="0" algn="just">
              <a:buNone/>
            </a:pPr>
            <a:endParaRPr lang="es-ES" sz="9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CONTROL SANITARIO</a:t>
            </a:r>
          </a:p>
          <a:p>
            <a:pPr marL="285750" indent="-285750" algn="just">
              <a:buFontTx/>
              <a:buChar char="-"/>
            </a:pPr>
            <a:r>
              <a:rPr lang="es-ES" sz="1100" dirty="0">
                <a:latin typeface="Century Gothic" panose="020B0502020202020204" pitchFamily="34" charset="0"/>
                <a:cs typeface="Calibri Light" panose="020F0302020204030204" pitchFamily="34" charset="0"/>
              </a:rPr>
              <a:t>CAMAL MUNICIPAL</a:t>
            </a:r>
          </a:p>
          <a:p>
            <a:pPr marL="285750" indent="-285750" algn="just">
              <a:buFontTx/>
              <a:buChar char="-"/>
            </a:pPr>
            <a:r>
              <a:rPr lang="es-ES" sz="1100" dirty="0">
                <a:latin typeface="Century Gothic" panose="020B0502020202020204" pitchFamily="34" charset="0"/>
                <a:cs typeface="Calibri Light" panose="020F0302020204030204" pitchFamily="34" charset="0"/>
              </a:rPr>
              <a:t>CENTRO DE FAENAMIETENTO</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F6847FFD-0DD7-4BC2-0DED-7522942122B0}"/>
              </a:ext>
            </a:extLst>
          </p:cNvPr>
          <p:cNvSpPr txBox="1">
            <a:spLocks/>
          </p:cNvSpPr>
          <p:nvPr/>
        </p:nvSpPr>
        <p:spPr>
          <a:xfrm>
            <a:off x="454280" y="3758699"/>
            <a:ext cx="152906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ECC2C502-A265-7D99-9062-299EA60CBE98}"/>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239C192A-9CD9-813E-8B69-50B4E02D0145}"/>
              </a:ext>
            </a:extLst>
          </p:cNvPr>
          <p:cNvSpPr txBox="1">
            <a:spLocks/>
          </p:cNvSpPr>
          <p:nvPr/>
        </p:nvSpPr>
        <p:spPr>
          <a:xfrm>
            <a:off x="454280" y="2410573"/>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370684F3-FF0C-5AB4-C53F-35FAEF4EFEC3}"/>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$ 2,610,00</a:t>
            </a:r>
          </a:p>
        </p:txBody>
      </p:sp>
      <p:sp>
        <p:nvSpPr>
          <p:cNvPr id="2" name="Marcador de texto 5">
            <a:extLst>
              <a:ext uri="{FF2B5EF4-FFF2-40B4-BE49-F238E27FC236}">
                <a16:creationId xmlns:a16="http://schemas.microsoft.com/office/drawing/2014/main" id="{ACECD21E-8869-BA99-CD1D-D21AB3C781DD}"/>
              </a:ext>
            </a:extLst>
          </p:cNvPr>
          <p:cNvSpPr txBox="1">
            <a:spLocks/>
          </p:cNvSpPr>
          <p:nvPr/>
        </p:nvSpPr>
        <p:spPr>
          <a:xfrm>
            <a:off x="431401" y="295015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B5113170-C72F-EC40-9C1F-AC630B497726}"/>
              </a:ext>
            </a:extLst>
          </p:cNvPr>
          <p:cNvSpPr txBox="1">
            <a:spLocks/>
          </p:cNvSpPr>
          <p:nvPr/>
        </p:nvSpPr>
        <p:spPr>
          <a:xfrm>
            <a:off x="454280" y="534933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52011583-DDE9-37CB-E12A-D1AB1E391BE5}"/>
              </a:ext>
            </a:extLst>
          </p:cNvPr>
          <p:cNvSpPr txBox="1">
            <a:spLocks/>
          </p:cNvSpPr>
          <p:nvPr/>
        </p:nvSpPr>
        <p:spPr>
          <a:xfrm>
            <a:off x="333548" y="5548172"/>
            <a:ext cx="3100253" cy="72599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EJECUTADA</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381DC2DB-54B1-1216-BB6E-5716934516D8}"/>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1ADAA2CC-EB04-C2E7-1C2A-CC7056353CA5}"/>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10" name="Marcador de texto 12">
            <a:extLst>
              <a:ext uri="{FF2B5EF4-FFF2-40B4-BE49-F238E27FC236}">
                <a16:creationId xmlns:a16="http://schemas.microsoft.com/office/drawing/2014/main" id="{CDA8EDD7-5FD7-21AF-9A50-4CF71C59B9AA}"/>
              </a:ext>
            </a:extLst>
          </p:cNvPr>
          <p:cNvSpPr txBox="1">
            <a:spLocks/>
          </p:cNvSpPr>
          <p:nvPr/>
        </p:nvSpPr>
        <p:spPr>
          <a:xfrm>
            <a:off x="1250385" y="52631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900" dirty="0">
                <a:latin typeface="Century Gothic" panose="020B0502020202020204" pitchFamily="34" charset="0"/>
                <a:cs typeface="Calibri Light" panose="020F0302020204030204" pitchFamily="34" charset="0"/>
              </a:rPr>
              <a:t>,</a:t>
            </a:r>
          </a:p>
          <a:p>
            <a:pPr marL="0" indent="0" algn="just">
              <a:buNone/>
            </a:pPr>
            <a:endParaRPr lang="es-ES" sz="8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70F5AAB7-1492-36B3-65F1-BC1198C501AF}"/>
              </a:ext>
            </a:extLst>
          </p:cNvPr>
          <p:cNvSpPr txBox="1">
            <a:spLocks/>
          </p:cNvSpPr>
          <p:nvPr/>
        </p:nvSpPr>
        <p:spPr>
          <a:xfrm>
            <a:off x="2483504" y="297319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GADMLI</a:t>
            </a:r>
          </a:p>
        </p:txBody>
      </p:sp>
      <p:sp>
        <p:nvSpPr>
          <p:cNvPr id="23" name="Marcador de texto 5">
            <a:extLst>
              <a:ext uri="{FF2B5EF4-FFF2-40B4-BE49-F238E27FC236}">
                <a16:creationId xmlns:a16="http://schemas.microsoft.com/office/drawing/2014/main" id="{DEFBC5A9-576D-8E77-E3C8-CD273F92B169}"/>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Proceso:</a:t>
            </a:r>
          </a:p>
        </p:txBody>
      </p:sp>
      <p:sp>
        <p:nvSpPr>
          <p:cNvPr id="25" name="Marcador de texto 12">
            <a:extLst>
              <a:ext uri="{FF2B5EF4-FFF2-40B4-BE49-F238E27FC236}">
                <a16:creationId xmlns:a16="http://schemas.microsoft.com/office/drawing/2014/main" id="{E0E72152-B0CC-FF26-F080-D72A2D2DE00D}"/>
              </a:ext>
            </a:extLst>
          </p:cNvPr>
          <p:cNvSpPr txBox="1">
            <a:spLocks/>
          </p:cNvSpPr>
          <p:nvPr/>
        </p:nvSpPr>
        <p:spPr>
          <a:xfrm>
            <a:off x="2483503" y="207140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INFIMA CUANTIA</a:t>
            </a:r>
          </a:p>
        </p:txBody>
      </p:sp>
      <p:pic>
        <p:nvPicPr>
          <p:cNvPr id="4" name="Imagen 3">
            <a:extLst>
              <a:ext uri="{FF2B5EF4-FFF2-40B4-BE49-F238E27FC236}">
                <a16:creationId xmlns:a16="http://schemas.microsoft.com/office/drawing/2014/main" id="{2C84A650-69D4-CD64-9B25-4E9B2B219D1F}"/>
              </a:ext>
            </a:extLst>
          </p:cNvPr>
          <p:cNvPicPr>
            <a:picLocks noChangeAspect="1"/>
          </p:cNvPicPr>
          <p:nvPr/>
        </p:nvPicPr>
        <p:blipFill>
          <a:blip r:embed="rId3"/>
          <a:srcRect t="13542" b="13542"/>
          <a:stretch/>
        </p:blipFill>
        <p:spPr>
          <a:xfrm>
            <a:off x="333548" y="4069996"/>
            <a:ext cx="1704857" cy="994500"/>
          </a:xfrm>
          <a:prstGeom prst="rect">
            <a:avLst/>
          </a:prstGeom>
        </p:spPr>
      </p:pic>
      <p:sp>
        <p:nvSpPr>
          <p:cNvPr id="26" name="Marcador de texto 5">
            <a:extLst>
              <a:ext uri="{FF2B5EF4-FFF2-40B4-BE49-F238E27FC236}">
                <a16:creationId xmlns:a16="http://schemas.microsoft.com/office/drawing/2014/main" id="{7CAF7CBC-26CC-8B84-FB89-9B996387AA10}"/>
              </a:ext>
            </a:extLst>
          </p:cNvPr>
          <p:cNvSpPr txBox="1">
            <a:spLocks/>
          </p:cNvSpPr>
          <p:nvPr/>
        </p:nvSpPr>
        <p:spPr>
          <a:xfrm>
            <a:off x="431400" y="3349619"/>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Objetivo: </a:t>
            </a:r>
          </a:p>
          <a:p>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7" name="Marcador de texto 12">
            <a:extLst>
              <a:ext uri="{FF2B5EF4-FFF2-40B4-BE49-F238E27FC236}">
                <a16:creationId xmlns:a16="http://schemas.microsoft.com/office/drawing/2014/main" id="{E72232E3-6D3A-1F06-E66D-0EED0FDECA27}"/>
              </a:ext>
            </a:extLst>
          </p:cNvPr>
          <p:cNvSpPr txBox="1">
            <a:spLocks/>
          </p:cNvSpPr>
          <p:nvPr/>
        </p:nvSpPr>
        <p:spPr>
          <a:xfrm>
            <a:off x="2483502" y="3356980"/>
            <a:ext cx="2000307"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Mantenimiento de equipos  del Cama Municipal</a:t>
            </a:r>
          </a:p>
        </p:txBody>
      </p:sp>
      <p:pic>
        <p:nvPicPr>
          <p:cNvPr id="11" name="Imagen 10">
            <a:extLst>
              <a:ext uri="{FF2B5EF4-FFF2-40B4-BE49-F238E27FC236}">
                <a16:creationId xmlns:a16="http://schemas.microsoft.com/office/drawing/2014/main" id="{B38A1305-21B9-B95B-1874-C4D74EF8E38E}"/>
              </a:ext>
            </a:extLst>
          </p:cNvPr>
          <p:cNvPicPr>
            <a:picLocks noChangeAspect="1"/>
          </p:cNvPicPr>
          <p:nvPr/>
        </p:nvPicPr>
        <p:blipFill>
          <a:blip r:embed="rId4"/>
          <a:srcRect t="6662"/>
          <a:stretch/>
        </p:blipFill>
        <p:spPr>
          <a:xfrm>
            <a:off x="4436671" y="814045"/>
            <a:ext cx="7201905" cy="3275437"/>
          </a:xfrm>
          <a:prstGeom prst="rect">
            <a:avLst/>
          </a:prstGeom>
        </p:spPr>
      </p:pic>
      <p:pic>
        <p:nvPicPr>
          <p:cNvPr id="13" name="Imagen 12">
            <a:extLst>
              <a:ext uri="{FF2B5EF4-FFF2-40B4-BE49-F238E27FC236}">
                <a16:creationId xmlns:a16="http://schemas.microsoft.com/office/drawing/2014/main" id="{C65F22F6-3243-C41E-8CCF-BBFF307EF89E}"/>
              </a:ext>
            </a:extLst>
          </p:cNvPr>
          <p:cNvPicPr>
            <a:picLocks noChangeAspect="1"/>
          </p:cNvPicPr>
          <p:nvPr/>
        </p:nvPicPr>
        <p:blipFill>
          <a:blip r:embed="rId5" cstate="print">
            <a:extLst>
              <a:ext uri="{28A0092B-C50C-407E-A947-70E740481C1C}">
                <a14:useLocalDpi xmlns:a14="http://schemas.microsoft.com/office/drawing/2010/main" val="0"/>
              </a:ext>
            </a:extLst>
          </a:blip>
          <a:srcRect b="21393"/>
          <a:stretch/>
        </p:blipFill>
        <p:spPr>
          <a:xfrm>
            <a:off x="5086921" y="4192578"/>
            <a:ext cx="3015828" cy="1778128"/>
          </a:xfrm>
          <a:prstGeom prst="rect">
            <a:avLst/>
          </a:prstGeom>
        </p:spPr>
      </p:pic>
      <p:pic>
        <p:nvPicPr>
          <p:cNvPr id="14" name="Imagen 13">
            <a:extLst>
              <a:ext uri="{FF2B5EF4-FFF2-40B4-BE49-F238E27FC236}">
                <a16:creationId xmlns:a16="http://schemas.microsoft.com/office/drawing/2014/main" id="{9E28994C-2CFE-2DC2-199E-ED0D0B95D8E1}"/>
              </a:ext>
            </a:extLst>
          </p:cNvPr>
          <p:cNvPicPr>
            <a:picLocks noChangeAspect="1"/>
          </p:cNvPicPr>
          <p:nvPr/>
        </p:nvPicPr>
        <p:blipFill>
          <a:blip r:embed="rId6" cstate="print">
            <a:extLst>
              <a:ext uri="{28A0092B-C50C-407E-A947-70E740481C1C}">
                <a14:useLocalDpi xmlns:a14="http://schemas.microsoft.com/office/drawing/2010/main" val="0"/>
              </a:ext>
            </a:extLst>
          </a:blip>
          <a:srcRect b="14393"/>
          <a:stretch/>
        </p:blipFill>
        <p:spPr>
          <a:xfrm>
            <a:off x="8307419" y="4178832"/>
            <a:ext cx="2782125" cy="1785995"/>
          </a:xfrm>
          <a:prstGeom prst="rect">
            <a:avLst/>
          </a:prstGeom>
        </p:spPr>
      </p:pic>
    </p:spTree>
    <p:extLst>
      <p:ext uri="{BB962C8B-B14F-4D97-AF65-F5344CB8AC3E}">
        <p14:creationId xmlns:p14="http://schemas.microsoft.com/office/powerpoint/2010/main" val="164693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132E6-23AF-3A5F-D614-84C1E1988A90}"/>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4684D1FE-BA39-7E48-B96C-6F0B948F31F0}"/>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F4437B00-7CB0-2C5C-CFDF-9A06B2ABBD4A}"/>
              </a:ext>
            </a:extLst>
          </p:cNvPr>
          <p:cNvSpPr txBox="1">
            <a:spLocks/>
          </p:cNvSpPr>
          <p:nvPr/>
        </p:nvSpPr>
        <p:spPr>
          <a:xfrm>
            <a:off x="-2"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s-EC" u="sng" dirty="0">
                <a:solidFill>
                  <a:schemeClr val="bg1"/>
                </a:solidFill>
              </a:rPr>
            </a:br>
            <a:r>
              <a:rPr lang="es-EC" u="sng" dirty="0">
                <a:solidFill>
                  <a:schemeClr val="bg1"/>
                </a:solidFill>
              </a:rPr>
              <a:t>TEMA O PROYECTO</a:t>
            </a:r>
            <a:r>
              <a:rPr lang="es-EC" sz="2000" u="sng" dirty="0">
                <a:solidFill>
                  <a:schemeClr val="bg1"/>
                </a:solidFill>
              </a:rPr>
              <a:t>:  </a:t>
            </a:r>
            <a:r>
              <a:rPr lang="es-ES" sz="1600" dirty="0">
                <a:solidFill>
                  <a:schemeClr val="bg1"/>
                </a:solidFill>
              </a:rPr>
              <a:t>“ADQUISICIÓN DE REPUESTOS Y HERRAMIENTAS PARA EL CAMAL MUNICIPAL, AÑO 2024”.</a:t>
            </a:r>
            <a:r>
              <a:rPr lang="es-EC" sz="1600" dirty="0">
                <a:solidFill>
                  <a:schemeClr val="bg1"/>
                </a:solidFill>
              </a:rPr>
              <a:t> </a:t>
            </a:r>
            <a:endParaRPr lang="es-EC" sz="2000" dirty="0">
              <a:solidFill>
                <a:schemeClr val="bg1"/>
              </a:solidFill>
            </a:endParaRPr>
          </a:p>
        </p:txBody>
      </p:sp>
      <p:sp>
        <p:nvSpPr>
          <p:cNvPr id="57" name="Marcador de texto 5">
            <a:extLst>
              <a:ext uri="{FF2B5EF4-FFF2-40B4-BE49-F238E27FC236}">
                <a16:creationId xmlns:a16="http://schemas.microsoft.com/office/drawing/2014/main" id="{694B8744-1019-8ED2-5E4A-4B12539A2217}"/>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1ED88A0E-31B4-6767-E641-5922559372D3}"/>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100" dirty="0">
                <a:latin typeface="Century Gothic" panose="020B0502020202020204" pitchFamily="34" charset="0"/>
                <a:cs typeface="Calibri Light" panose="020F0302020204030204" pitchFamily="34" charset="0"/>
              </a:rPr>
              <a:t>Parroquia General Plaza</a:t>
            </a:r>
          </a:p>
          <a:p>
            <a:pPr marL="285750" indent="-285750" algn="just">
              <a:buFontTx/>
              <a:buChar char="-"/>
            </a:pPr>
            <a:r>
              <a:rPr lang="es-ES" sz="1100" dirty="0">
                <a:latin typeface="Century Gothic" panose="020B0502020202020204" pitchFamily="34" charset="0"/>
                <a:cs typeface="Calibri Light" panose="020F0302020204030204" pitchFamily="34" charset="0"/>
              </a:rPr>
              <a:t>Sector “El Descanso”</a:t>
            </a:r>
          </a:p>
        </p:txBody>
      </p:sp>
      <p:sp>
        <p:nvSpPr>
          <p:cNvPr id="60" name="Marcador de texto 12">
            <a:extLst>
              <a:ext uri="{FF2B5EF4-FFF2-40B4-BE49-F238E27FC236}">
                <a16:creationId xmlns:a16="http://schemas.microsoft.com/office/drawing/2014/main" id="{AE34E4D4-C0ED-5B04-49C1-F475A891E893}"/>
              </a:ext>
            </a:extLst>
          </p:cNvPr>
          <p:cNvSpPr txBox="1">
            <a:spLocks/>
          </p:cNvSpPr>
          <p:nvPr/>
        </p:nvSpPr>
        <p:spPr>
          <a:xfrm>
            <a:off x="685805" y="3502881"/>
            <a:ext cx="962692" cy="67595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C4333619-CB7F-37E1-243C-F8C0A0025398}"/>
              </a:ext>
            </a:extLst>
          </p:cNvPr>
          <p:cNvSpPr txBox="1">
            <a:spLocks/>
          </p:cNvSpPr>
          <p:nvPr/>
        </p:nvSpPr>
        <p:spPr>
          <a:xfrm>
            <a:off x="2084243" y="3785736"/>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6225" lvl="1" indent="0" algn="just">
              <a:buNone/>
            </a:pPr>
            <a:endParaRPr lang="es-ES" sz="9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CONTROL SANITARIO</a:t>
            </a:r>
          </a:p>
          <a:p>
            <a:pPr marL="285750" indent="-285750" algn="just">
              <a:buFontTx/>
              <a:buChar char="-"/>
            </a:pPr>
            <a:r>
              <a:rPr lang="es-ES" sz="1100" dirty="0">
                <a:latin typeface="Century Gothic" panose="020B0502020202020204" pitchFamily="34" charset="0"/>
                <a:cs typeface="Calibri Light" panose="020F0302020204030204" pitchFamily="34" charset="0"/>
              </a:rPr>
              <a:t>CAMAL MUNICIPAL</a:t>
            </a:r>
          </a:p>
          <a:p>
            <a:pPr marL="285750" indent="-285750" algn="just">
              <a:buFontTx/>
              <a:buChar char="-"/>
            </a:pPr>
            <a:r>
              <a:rPr lang="es-ES" sz="1100" dirty="0">
                <a:latin typeface="Century Gothic" panose="020B0502020202020204" pitchFamily="34" charset="0"/>
                <a:cs typeface="Calibri Light" panose="020F0302020204030204" pitchFamily="34" charset="0"/>
              </a:rPr>
              <a:t>CENTRO DE FAENAMIETENTO</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FC7CDCAD-715C-9259-F447-5A40B45C61B6}"/>
              </a:ext>
            </a:extLst>
          </p:cNvPr>
          <p:cNvSpPr txBox="1">
            <a:spLocks/>
          </p:cNvSpPr>
          <p:nvPr/>
        </p:nvSpPr>
        <p:spPr>
          <a:xfrm>
            <a:off x="454280" y="3758699"/>
            <a:ext cx="152906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C38C65E7-0FB0-35CC-4778-1DE60F8916F2}"/>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5031297B-6253-E846-A218-F9A160CF0033}"/>
              </a:ext>
            </a:extLst>
          </p:cNvPr>
          <p:cNvSpPr txBox="1">
            <a:spLocks/>
          </p:cNvSpPr>
          <p:nvPr/>
        </p:nvSpPr>
        <p:spPr>
          <a:xfrm>
            <a:off x="454280" y="2410573"/>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530D9229-0CF6-1267-8894-4A86888818B5}"/>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$ 3,232,88</a:t>
            </a:r>
          </a:p>
        </p:txBody>
      </p:sp>
      <p:sp>
        <p:nvSpPr>
          <p:cNvPr id="2" name="Marcador de texto 5">
            <a:extLst>
              <a:ext uri="{FF2B5EF4-FFF2-40B4-BE49-F238E27FC236}">
                <a16:creationId xmlns:a16="http://schemas.microsoft.com/office/drawing/2014/main" id="{BBD1D828-1979-08BA-C482-A4F4CB8BC0CA}"/>
              </a:ext>
            </a:extLst>
          </p:cNvPr>
          <p:cNvSpPr txBox="1">
            <a:spLocks/>
          </p:cNvSpPr>
          <p:nvPr/>
        </p:nvSpPr>
        <p:spPr>
          <a:xfrm>
            <a:off x="431401" y="295015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8FFA0FED-95B3-1FB8-A720-37B071EA75BA}"/>
              </a:ext>
            </a:extLst>
          </p:cNvPr>
          <p:cNvSpPr txBox="1">
            <a:spLocks/>
          </p:cNvSpPr>
          <p:nvPr/>
        </p:nvSpPr>
        <p:spPr>
          <a:xfrm>
            <a:off x="454280" y="534933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305852D7-CD19-89D4-6118-70D38BE5B41D}"/>
              </a:ext>
            </a:extLst>
          </p:cNvPr>
          <p:cNvSpPr txBox="1">
            <a:spLocks/>
          </p:cNvSpPr>
          <p:nvPr/>
        </p:nvSpPr>
        <p:spPr>
          <a:xfrm>
            <a:off x="333548" y="5548172"/>
            <a:ext cx="3100253" cy="72599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EJECUTADA</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FA2F0C81-182C-E084-7BB0-0B2B21C03CC3}"/>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3F45037D-5B5F-6AB4-09C1-903191378610}"/>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10" name="Marcador de texto 12">
            <a:extLst>
              <a:ext uri="{FF2B5EF4-FFF2-40B4-BE49-F238E27FC236}">
                <a16:creationId xmlns:a16="http://schemas.microsoft.com/office/drawing/2014/main" id="{60989231-B97B-182E-E25A-3BA14F68BE24}"/>
              </a:ext>
            </a:extLst>
          </p:cNvPr>
          <p:cNvSpPr txBox="1">
            <a:spLocks/>
          </p:cNvSpPr>
          <p:nvPr/>
        </p:nvSpPr>
        <p:spPr>
          <a:xfrm>
            <a:off x="1250385" y="52631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900" dirty="0">
                <a:latin typeface="Century Gothic" panose="020B0502020202020204" pitchFamily="34" charset="0"/>
                <a:cs typeface="Calibri Light" panose="020F0302020204030204" pitchFamily="34" charset="0"/>
              </a:rPr>
              <a:t>,</a:t>
            </a:r>
          </a:p>
          <a:p>
            <a:pPr marL="0" indent="0" algn="just">
              <a:buNone/>
            </a:pPr>
            <a:endParaRPr lang="es-ES" sz="8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8143D8B0-0229-D43D-E4A9-6359AEB30772}"/>
              </a:ext>
            </a:extLst>
          </p:cNvPr>
          <p:cNvSpPr txBox="1">
            <a:spLocks/>
          </p:cNvSpPr>
          <p:nvPr/>
        </p:nvSpPr>
        <p:spPr>
          <a:xfrm>
            <a:off x="2483504" y="297319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GADMLI</a:t>
            </a:r>
          </a:p>
        </p:txBody>
      </p:sp>
      <p:sp>
        <p:nvSpPr>
          <p:cNvPr id="23" name="Marcador de texto 5">
            <a:extLst>
              <a:ext uri="{FF2B5EF4-FFF2-40B4-BE49-F238E27FC236}">
                <a16:creationId xmlns:a16="http://schemas.microsoft.com/office/drawing/2014/main" id="{EB4E531D-2A66-3462-29AC-9900F4717CC8}"/>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Proceso:</a:t>
            </a:r>
          </a:p>
        </p:txBody>
      </p:sp>
      <p:sp>
        <p:nvSpPr>
          <p:cNvPr id="25" name="Marcador de texto 12">
            <a:extLst>
              <a:ext uri="{FF2B5EF4-FFF2-40B4-BE49-F238E27FC236}">
                <a16:creationId xmlns:a16="http://schemas.microsoft.com/office/drawing/2014/main" id="{81F9F7DF-500E-17EC-5F3A-58C3C8C65839}"/>
              </a:ext>
            </a:extLst>
          </p:cNvPr>
          <p:cNvSpPr txBox="1">
            <a:spLocks/>
          </p:cNvSpPr>
          <p:nvPr/>
        </p:nvSpPr>
        <p:spPr>
          <a:xfrm>
            <a:off x="2483503" y="207140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INFIMA CUANTIA</a:t>
            </a:r>
          </a:p>
        </p:txBody>
      </p:sp>
      <p:pic>
        <p:nvPicPr>
          <p:cNvPr id="4" name="Imagen 3">
            <a:extLst>
              <a:ext uri="{FF2B5EF4-FFF2-40B4-BE49-F238E27FC236}">
                <a16:creationId xmlns:a16="http://schemas.microsoft.com/office/drawing/2014/main" id="{F40A2DB8-70E2-C3F4-1E11-DE61292B7B00}"/>
              </a:ext>
            </a:extLst>
          </p:cNvPr>
          <p:cNvPicPr>
            <a:picLocks noChangeAspect="1"/>
          </p:cNvPicPr>
          <p:nvPr/>
        </p:nvPicPr>
        <p:blipFill>
          <a:blip r:embed="rId3"/>
          <a:srcRect t="20833" b="20833"/>
          <a:stretch/>
        </p:blipFill>
        <p:spPr>
          <a:xfrm>
            <a:off x="333548" y="4069996"/>
            <a:ext cx="1704857" cy="994500"/>
          </a:xfrm>
          <a:prstGeom prst="rect">
            <a:avLst/>
          </a:prstGeom>
        </p:spPr>
      </p:pic>
      <p:sp>
        <p:nvSpPr>
          <p:cNvPr id="26" name="Marcador de texto 5">
            <a:extLst>
              <a:ext uri="{FF2B5EF4-FFF2-40B4-BE49-F238E27FC236}">
                <a16:creationId xmlns:a16="http://schemas.microsoft.com/office/drawing/2014/main" id="{30B98619-7E2B-94DA-5967-DA45B519CE01}"/>
              </a:ext>
            </a:extLst>
          </p:cNvPr>
          <p:cNvSpPr txBox="1">
            <a:spLocks/>
          </p:cNvSpPr>
          <p:nvPr/>
        </p:nvSpPr>
        <p:spPr>
          <a:xfrm>
            <a:off x="431400" y="3349619"/>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Objetivo: </a:t>
            </a:r>
          </a:p>
          <a:p>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7" name="Marcador de texto 12">
            <a:extLst>
              <a:ext uri="{FF2B5EF4-FFF2-40B4-BE49-F238E27FC236}">
                <a16:creationId xmlns:a16="http://schemas.microsoft.com/office/drawing/2014/main" id="{65860BEB-AA4E-ED50-58FA-A9AA71148304}"/>
              </a:ext>
            </a:extLst>
          </p:cNvPr>
          <p:cNvSpPr txBox="1">
            <a:spLocks/>
          </p:cNvSpPr>
          <p:nvPr/>
        </p:nvSpPr>
        <p:spPr>
          <a:xfrm>
            <a:off x="2483502" y="3356980"/>
            <a:ext cx="2000307"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Garantizar la inocuidad de productos cárnicos</a:t>
            </a:r>
          </a:p>
        </p:txBody>
      </p:sp>
      <p:pic>
        <p:nvPicPr>
          <p:cNvPr id="12" name="Imagen 11">
            <a:extLst>
              <a:ext uri="{FF2B5EF4-FFF2-40B4-BE49-F238E27FC236}">
                <a16:creationId xmlns:a16="http://schemas.microsoft.com/office/drawing/2014/main" id="{781CE0EA-D2AC-2C4E-7266-71705A0C831A}"/>
              </a:ext>
            </a:extLst>
          </p:cNvPr>
          <p:cNvPicPr>
            <a:picLocks noChangeAspect="1"/>
          </p:cNvPicPr>
          <p:nvPr/>
        </p:nvPicPr>
        <p:blipFill>
          <a:blip r:embed="rId4"/>
          <a:stretch>
            <a:fillRect/>
          </a:stretch>
        </p:blipFill>
        <p:spPr>
          <a:xfrm>
            <a:off x="4954973" y="707808"/>
            <a:ext cx="6782747" cy="5058481"/>
          </a:xfrm>
          <a:prstGeom prst="rect">
            <a:avLst/>
          </a:prstGeom>
        </p:spPr>
      </p:pic>
    </p:spTree>
    <p:extLst>
      <p:ext uri="{BB962C8B-B14F-4D97-AF65-F5344CB8AC3E}">
        <p14:creationId xmlns:p14="http://schemas.microsoft.com/office/powerpoint/2010/main" val="1246908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743E-23E6-6736-9936-4E8C1EB2E252}"/>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22175105-3210-D574-F290-31B2A9C899ED}"/>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C6EF077C-86B6-BD67-79FB-C16CE4434996}"/>
              </a:ext>
            </a:extLst>
          </p:cNvPr>
          <p:cNvSpPr txBox="1">
            <a:spLocks/>
          </p:cNvSpPr>
          <p:nvPr/>
        </p:nvSpPr>
        <p:spPr>
          <a:xfrm>
            <a:off x="-2"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s-EC" u="sng" dirty="0">
                <a:solidFill>
                  <a:schemeClr val="bg1"/>
                </a:solidFill>
              </a:rPr>
            </a:br>
            <a:r>
              <a:rPr lang="es-EC" u="sng" dirty="0">
                <a:solidFill>
                  <a:schemeClr val="bg1"/>
                </a:solidFill>
              </a:rPr>
              <a:t>TEMA O PROYECTO</a:t>
            </a:r>
            <a:r>
              <a:rPr lang="es-EC" sz="2000" u="sng" dirty="0">
                <a:solidFill>
                  <a:schemeClr val="bg1"/>
                </a:solidFill>
              </a:rPr>
              <a:t>:  </a:t>
            </a:r>
            <a:r>
              <a:rPr lang="es-ES" sz="1600" dirty="0">
                <a:solidFill>
                  <a:schemeClr val="bg1"/>
                </a:solidFill>
              </a:rPr>
              <a:t>“MANTENIMIENTO CORRECTIVO DEL EQUIPO FRIGORÍFICO DEL CAMIÓN PLACA VMA-1040”.</a:t>
            </a:r>
            <a:r>
              <a:rPr lang="es-EC" sz="1600" dirty="0">
                <a:solidFill>
                  <a:schemeClr val="bg1"/>
                </a:solidFill>
              </a:rPr>
              <a:t> </a:t>
            </a:r>
            <a:endParaRPr lang="es-EC" sz="2000" dirty="0">
              <a:solidFill>
                <a:schemeClr val="bg1"/>
              </a:solidFill>
            </a:endParaRPr>
          </a:p>
        </p:txBody>
      </p:sp>
      <p:sp>
        <p:nvSpPr>
          <p:cNvPr id="57" name="Marcador de texto 5">
            <a:extLst>
              <a:ext uri="{FF2B5EF4-FFF2-40B4-BE49-F238E27FC236}">
                <a16:creationId xmlns:a16="http://schemas.microsoft.com/office/drawing/2014/main" id="{5802B41B-89AB-4E51-1941-BBB4E668EAC8}"/>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27C672B3-2ABB-F53E-3A41-625D874F38C8}"/>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100" dirty="0">
                <a:latin typeface="Century Gothic" panose="020B0502020202020204" pitchFamily="34" charset="0"/>
                <a:cs typeface="Calibri Light" panose="020F0302020204030204" pitchFamily="34" charset="0"/>
              </a:rPr>
              <a:t>Parroquia General Plaza</a:t>
            </a:r>
          </a:p>
          <a:p>
            <a:pPr marL="285750" indent="-285750" algn="just">
              <a:buFontTx/>
              <a:buChar char="-"/>
            </a:pPr>
            <a:r>
              <a:rPr lang="es-ES" sz="1100" dirty="0">
                <a:latin typeface="Century Gothic" panose="020B0502020202020204" pitchFamily="34" charset="0"/>
                <a:cs typeface="Calibri Light" panose="020F0302020204030204" pitchFamily="34" charset="0"/>
              </a:rPr>
              <a:t>Sector “El Descanso”</a:t>
            </a:r>
          </a:p>
        </p:txBody>
      </p:sp>
      <p:sp>
        <p:nvSpPr>
          <p:cNvPr id="60" name="Marcador de texto 12">
            <a:extLst>
              <a:ext uri="{FF2B5EF4-FFF2-40B4-BE49-F238E27FC236}">
                <a16:creationId xmlns:a16="http://schemas.microsoft.com/office/drawing/2014/main" id="{5A6BEACF-99D8-86F1-05CD-3286BBFD5F5E}"/>
              </a:ext>
            </a:extLst>
          </p:cNvPr>
          <p:cNvSpPr txBox="1">
            <a:spLocks/>
          </p:cNvSpPr>
          <p:nvPr/>
        </p:nvSpPr>
        <p:spPr>
          <a:xfrm>
            <a:off x="685805" y="3502881"/>
            <a:ext cx="962692" cy="67595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FD0222C8-E579-35F6-AE1E-BD2B43F355F0}"/>
              </a:ext>
            </a:extLst>
          </p:cNvPr>
          <p:cNvSpPr txBox="1">
            <a:spLocks/>
          </p:cNvSpPr>
          <p:nvPr/>
        </p:nvSpPr>
        <p:spPr>
          <a:xfrm>
            <a:off x="2084243" y="3785736"/>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6225" lvl="1" indent="0" algn="just">
              <a:buNone/>
            </a:pPr>
            <a:endParaRPr lang="es-ES" sz="9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CONTROL SANITARIO</a:t>
            </a:r>
          </a:p>
          <a:p>
            <a:pPr marL="285750" indent="-285750" algn="just">
              <a:buFontTx/>
              <a:buChar char="-"/>
            </a:pPr>
            <a:r>
              <a:rPr lang="es-ES" sz="1100" dirty="0">
                <a:latin typeface="Century Gothic" panose="020B0502020202020204" pitchFamily="34" charset="0"/>
                <a:cs typeface="Calibri Light" panose="020F0302020204030204" pitchFamily="34" charset="0"/>
              </a:rPr>
              <a:t>CAMAL MUNICIPAL</a:t>
            </a:r>
          </a:p>
          <a:p>
            <a:pPr marL="285750" indent="-285750" algn="just">
              <a:buFontTx/>
              <a:buChar char="-"/>
            </a:pPr>
            <a:r>
              <a:rPr lang="es-ES" sz="1100" dirty="0">
                <a:latin typeface="Century Gothic" panose="020B0502020202020204" pitchFamily="34" charset="0"/>
                <a:cs typeface="Calibri Light" panose="020F0302020204030204" pitchFamily="34" charset="0"/>
              </a:rPr>
              <a:t>CENTRO DE FAENAMIETENTO</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9AE82905-F759-AC63-0BB1-C0A163C4D48F}"/>
              </a:ext>
            </a:extLst>
          </p:cNvPr>
          <p:cNvSpPr txBox="1">
            <a:spLocks/>
          </p:cNvSpPr>
          <p:nvPr/>
        </p:nvSpPr>
        <p:spPr>
          <a:xfrm>
            <a:off x="454280" y="3758699"/>
            <a:ext cx="152906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9D6F6B38-5A61-A5DE-65C4-DA8BFF373A70}"/>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030BA5DB-AA4F-1248-9599-B4E712582BD4}"/>
              </a:ext>
            </a:extLst>
          </p:cNvPr>
          <p:cNvSpPr txBox="1">
            <a:spLocks/>
          </p:cNvSpPr>
          <p:nvPr/>
        </p:nvSpPr>
        <p:spPr>
          <a:xfrm>
            <a:off x="454280" y="2410573"/>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AEA7B6D3-6506-1D9A-D380-921F857ED6CC}"/>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$ 1,600,00</a:t>
            </a:r>
          </a:p>
        </p:txBody>
      </p:sp>
      <p:sp>
        <p:nvSpPr>
          <p:cNvPr id="2" name="Marcador de texto 5">
            <a:extLst>
              <a:ext uri="{FF2B5EF4-FFF2-40B4-BE49-F238E27FC236}">
                <a16:creationId xmlns:a16="http://schemas.microsoft.com/office/drawing/2014/main" id="{68BC48B6-83D9-01F5-33A7-0BA6D139A04B}"/>
              </a:ext>
            </a:extLst>
          </p:cNvPr>
          <p:cNvSpPr txBox="1">
            <a:spLocks/>
          </p:cNvSpPr>
          <p:nvPr/>
        </p:nvSpPr>
        <p:spPr>
          <a:xfrm>
            <a:off x="431401" y="295015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943FFCD3-0D02-6B88-BC34-9B19360732A0}"/>
              </a:ext>
            </a:extLst>
          </p:cNvPr>
          <p:cNvSpPr txBox="1">
            <a:spLocks/>
          </p:cNvSpPr>
          <p:nvPr/>
        </p:nvSpPr>
        <p:spPr>
          <a:xfrm>
            <a:off x="454280" y="534933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C6C6A354-8168-08EA-6944-75C47760D1F8}"/>
              </a:ext>
            </a:extLst>
          </p:cNvPr>
          <p:cNvSpPr txBox="1">
            <a:spLocks/>
          </p:cNvSpPr>
          <p:nvPr/>
        </p:nvSpPr>
        <p:spPr>
          <a:xfrm>
            <a:off x="333548" y="5548172"/>
            <a:ext cx="3100253" cy="72599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EJECUTADA</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3775B89B-D00F-F8AD-1D3A-279534CBA032}"/>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7EACC855-8485-6EA2-CB58-8CDA4606E882}"/>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10" name="Marcador de texto 12">
            <a:extLst>
              <a:ext uri="{FF2B5EF4-FFF2-40B4-BE49-F238E27FC236}">
                <a16:creationId xmlns:a16="http://schemas.microsoft.com/office/drawing/2014/main" id="{12546C69-AFAA-78AF-F025-C727F10AEA0F}"/>
              </a:ext>
            </a:extLst>
          </p:cNvPr>
          <p:cNvSpPr txBox="1">
            <a:spLocks/>
          </p:cNvSpPr>
          <p:nvPr/>
        </p:nvSpPr>
        <p:spPr>
          <a:xfrm>
            <a:off x="1250385" y="52631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900" dirty="0">
                <a:latin typeface="Century Gothic" panose="020B0502020202020204" pitchFamily="34" charset="0"/>
                <a:cs typeface="Calibri Light" panose="020F0302020204030204" pitchFamily="34" charset="0"/>
              </a:rPr>
              <a:t>,</a:t>
            </a:r>
          </a:p>
          <a:p>
            <a:pPr marL="0" indent="0" algn="just">
              <a:buNone/>
            </a:pPr>
            <a:endParaRPr lang="es-ES" sz="8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75D9F013-6E1A-58B1-D2A9-CC5BECD3350B}"/>
              </a:ext>
            </a:extLst>
          </p:cNvPr>
          <p:cNvSpPr txBox="1">
            <a:spLocks/>
          </p:cNvSpPr>
          <p:nvPr/>
        </p:nvSpPr>
        <p:spPr>
          <a:xfrm>
            <a:off x="2483504" y="297319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GADMLI</a:t>
            </a:r>
          </a:p>
        </p:txBody>
      </p:sp>
      <p:sp>
        <p:nvSpPr>
          <p:cNvPr id="23" name="Marcador de texto 5">
            <a:extLst>
              <a:ext uri="{FF2B5EF4-FFF2-40B4-BE49-F238E27FC236}">
                <a16:creationId xmlns:a16="http://schemas.microsoft.com/office/drawing/2014/main" id="{C1BC8F85-8FC0-FE28-EBB9-78C84EF95A7B}"/>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Proceso:</a:t>
            </a:r>
          </a:p>
        </p:txBody>
      </p:sp>
      <p:sp>
        <p:nvSpPr>
          <p:cNvPr id="25" name="Marcador de texto 12">
            <a:extLst>
              <a:ext uri="{FF2B5EF4-FFF2-40B4-BE49-F238E27FC236}">
                <a16:creationId xmlns:a16="http://schemas.microsoft.com/office/drawing/2014/main" id="{31C629E4-D653-AE1E-EA25-70E7C77A22C1}"/>
              </a:ext>
            </a:extLst>
          </p:cNvPr>
          <p:cNvSpPr txBox="1">
            <a:spLocks/>
          </p:cNvSpPr>
          <p:nvPr/>
        </p:nvSpPr>
        <p:spPr>
          <a:xfrm>
            <a:off x="2483503" y="207140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INFIMA CUANTIA</a:t>
            </a:r>
          </a:p>
        </p:txBody>
      </p:sp>
      <p:pic>
        <p:nvPicPr>
          <p:cNvPr id="4" name="Imagen 3">
            <a:extLst>
              <a:ext uri="{FF2B5EF4-FFF2-40B4-BE49-F238E27FC236}">
                <a16:creationId xmlns:a16="http://schemas.microsoft.com/office/drawing/2014/main" id="{3B047EE9-EE24-189C-97DD-9F31FC9F22C2}"/>
              </a:ext>
            </a:extLst>
          </p:cNvPr>
          <p:cNvPicPr>
            <a:picLocks noChangeAspect="1"/>
          </p:cNvPicPr>
          <p:nvPr/>
        </p:nvPicPr>
        <p:blipFill>
          <a:blip r:embed="rId3"/>
          <a:srcRect t="20833" b="20833"/>
          <a:stretch/>
        </p:blipFill>
        <p:spPr>
          <a:xfrm>
            <a:off x="333548" y="4069996"/>
            <a:ext cx="1704857" cy="994500"/>
          </a:xfrm>
          <a:prstGeom prst="rect">
            <a:avLst/>
          </a:prstGeom>
        </p:spPr>
      </p:pic>
      <p:sp>
        <p:nvSpPr>
          <p:cNvPr id="26" name="Marcador de texto 5">
            <a:extLst>
              <a:ext uri="{FF2B5EF4-FFF2-40B4-BE49-F238E27FC236}">
                <a16:creationId xmlns:a16="http://schemas.microsoft.com/office/drawing/2014/main" id="{F48C72A8-C851-4B79-6B85-A96F83E7B34E}"/>
              </a:ext>
            </a:extLst>
          </p:cNvPr>
          <p:cNvSpPr txBox="1">
            <a:spLocks/>
          </p:cNvSpPr>
          <p:nvPr/>
        </p:nvSpPr>
        <p:spPr>
          <a:xfrm>
            <a:off x="431400" y="3349619"/>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Objetivo: </a:t>
            </a:r>
          </a:p>
          <a:p>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7" name="Marcador de texto 12">
            <a:extLst>
              <a:ext uri="{FF2B5EF4-FFF2-40B4-BE49-F238E27FC236}">
                <a16:creationId xmlns:a16="http://schemas.microsoft.com/office/drawing/2014/main" id="{EB4A8399-D8CF-1FF6-D33A-EC33133D2C36}"/>
              </a:ext>
            </a:extLst>
          </p:cNvPr>
          <p:cNvSpPr txBox="1">
            <a:spLocks/>
          </p:cNvSpPr>
          <p:nvPr/>
        </p:nvSpPr>
        <p:spPr>
          <a:xfrm>
            <a:off x="2483502" y="3356980"/>
            <a:ext cx="2000307"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Cama Municipal</a:t>
            </a:r>
          </a:p>
        </p:txBody>
      </p:sp>
      <p:pic>
        <p:nvPicPr>
          <p:cNvPr id="11" name="Imagen 10">
            <a:extLst>
              <a:ext uri="{FF2B5EF4-FFF2-40B4-BE49-F238E27FC236}">
                <a16:creationId xmlns:a16="http://schemas.microsoft.com/office/drawing/2014/main" id="{0389BD0D-E1B0-13F2-0FD8-FFC15304079A}"/>
              </a:ext>
            </a:extLst>
          </p:cNvPr>
          <p:cNvPicPr>
            <a:picLocks noChangeAspect="1"/>
          </p:cNvPicPr>
          <p:nvPr/>
        </p:nvPicPr>
        <p:blipFill>
          <a:blip r:embed="rId4"/>
          <a:stretch>
            <a:fillRect/>
          </a:stretch>
        </p:blipFill>
        <p:spPr>
          <a:xfrm>
            <a:off x="5314484" y="718685"/>
            <a:ext cx="6423236" cy="3877104"/>
          </a:xfrm>
          <a:prstGeom prst="rect">
            <a:avLst/>
          </a:prstGeom>
        </p:spPr>
      </p:pic>
      <p:pic>
        <p:nvPicPr>
          <p:cNvPr id="13" name="Imagen 12">
            <a:extLst>
              <a:ext uri="{FF2B5EF4-FFF2-40B4-BE49-F238E27FC236}">
                <a16:creationId xmlns:a16="http://schemas.microsoft.com/office/drawing/2014/main" id="{DFC987F7-6CCA-D3EF-9290-0A04ADA0C7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2437" y="4593461"/>
            <a:ext cx="2004751" cy="1503190"/>
          </a:xfrm>
          <a:prstGeom prst="rect">
            <a:avLst/>
          </a:prstGeom>
        </p:spPr>
      </p:pic>
      <p:pic>
        <p:nvPicPr>
          <p:cNvPr id="14" name="Imagen 13">
            <a:extLst>
              <a:ext uri="{FF2B5EF4-FFF2-40B4-BE49-F238E27FC236}">
                <a16:creationId xmlns:a16="http://schemas.microsoft.com/office/drawing/2014/main" id="{11D49198-CE55-89DA-43AB-BA280220BC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3952" y="4599418"/>
            <a:ext cx="2162351" cy="1503563"/>
          </a:xfrm>
          <a:prstGeom prst="rect">
            <a:avLst/>
          </a:prstGeom>
        </p:spPr>
      </p:pic>
      <p:pic>
        <p:nvPicPr>
          <p:cNvPr id="15" name="Imagen 14">
            <a:extLst>
              <a:ext uri="{FF2B5EF4-FFF2-40B4-BE49-F238E27FC236}">
                <a16:creationId xmlns:a16="http://schemas.microsoft.com/office/drawing/2014/main" id="{8E6D7122-193A-F0D1-6309-E076998262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8321" y="4593461"/>
            <a:ext cx="1103567" cy="1471528"/>
          </a:xfrm>
          <a:prstGeom prst="rect">
            <a:avLst/>
          </a:prstGeom>
        </p:spPr>
      </p:pic>
    </p:spTree>
    <p:extLst>
      <p:ext uri="{BB962C8B-B14F-4D97-AF65-F5344CB8AC3E}">
        <p14:creationId xmlns:p14="http://schemas.microsoft.com/office/powerpoint/2010/main" val="526326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1DCBA-8051-DE8D-CC9C-5D73219C5461}"/>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AD2FC384-9199-565D-5419-F21F1A12C992}"/>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F5684630-1E6E-E935-2EDC-C818B08D3520}"/>
              </a:ext>
            </a:extLst>
          </p:cNvPr>
          <p:cNvSpPr txBox="1">
            <a:spLocks/>
          </p:cNvSpPr>
          <p:nvPr/>
        </p:nvSpPr>
        <p:spPr>
          <a:xfrm>
            <a:off x="-2"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s-EC" u="sng" dirty="0">
                <a:solidFill>
                  <a:schemeClr val="bg1"/>
                </a:solidFill>
              </a:rPr>
            </a:br>
            <a:r>
              <a:rPr lang="es-EC" u="sng" dirty="0">
                <a:solidFill>
                  <a:schemeClr val="bg1"/>
                </a:solidFill>
              </a:rPr>
              <a:t>TEMA O PROYECTO</a:t>
            </a:r>
            <a:r>
              <a:rPr lang="es-EC" sz="2000" u="sng" dirty="0">
                <a:solidFill>
                  <a:schemeClr val="bg1"/>
                </a:solidFill>
              </a:rPr>
              <a:t>:  </a:t>
            </a:r>
            <a:r>
              <a:rPr lang="es-ES" sz="1600" dirty="0">
                <a:solidFill>
                  <a:schemeClr val="bg1"/>
                </a:solidFill>
              </a:rPr>
              <a:t>“SERVICIO DE FAENAMIENTO DE BOVINOS Y PORCINOS”.</a:t>
            </a:r>
            <a:r>
              <a:rPr lang="es-EC" sz="1600" dirty="0">
                <a:solidFill>
                  <a:schemeClr val="bg1"/>
                </a:solidFill>
              </a:rPr>
              <a:t> </a:t>
            </a:r>
            <a:endParaRPr lang="es-EC" sz="2000" dirty="0">
              <a:solidFill>
                <a:schemeClr val="bg1"/>
              </a:solidFill>
            </a:endParaRPr>
          </a:p>
        </p:txBody>
      </p:sp>
      <p:sp>
        <p:nvSpPr>
          <p:cNvPr id="57" name="Marcador de texto 5">
            <a:extLst>
              <a:ext uri="{FF2B5EF4-FFF2-40B4-BE49-F238E27FC236}">
                <a16:creationId xmlns:a16="http://schemas.microsoft.com/office/drawing/2014/main" id="{1DCBF852-A34D-B815-5B78-47D388B81C1B}"/>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8590C7F3-03AC-2593-FF4F-110BB16FFD01}"/>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100" dirty="0">
                <a:latin typeface="Century Gothic" panose="020B0502020202020204" pitchFamily="34" charset="0"/>
                <a:cs typeface="Calibri Light" panose="020F0302020204030204" pitchFamily="34" charset="0"/>
              </a:rPr>
              <a:t>Parroquia General Plaza</a:t>
            </a:r>
          </a:p>
          <a:p>
            <a:pPr marL="285750" indent="-285750" algn="just">
              <a:buFontTx/>
              <a:buChar char="-"/>
            </a:pPr>
            <a:r>
              <a:rPr lang="es-ES" sz="1100" dirty="0">
                <a:latin typeface="Century Gothic" panose="020B0502020202020204" pitchFamily="34" charset="0"/>
                <a:cs typeface="Calibri Light" panose="020F0302020204030204" pitchFamily="34" charset="0"/>
              </a:rPr>
              <a:t>Sector “El Descanso”</a:t>
            </a:r>
          </a:p>
        </p:txBody>
      </p:sp>
      <p:sp>
        <p:nvSpPr>
          <p:cNvPr id="60" name="Marcador de texto 12">
            <a:extLst>
              <a:ext uri="{FF2B5EF4-FFF2-40B4-BE49-F238E27FC236}">
                <a16:creationId xmlns:a16="http://schemas.microsoft.com/office/drawing/2014/main" id="{FAB7679C-99F0-4B75-1604-6396A9C78C76}"/>
              </a:ext>
            </a:extLst>
          </p:cNvPr>
          <p:cNvSpPr txBox="1">
            <a:spLocks/>
          </p:cNvSpPr>
          <p:nvPr/>
        </p:nvSpPr>
        <p:spPr>
          <a:xfrm>
            <a:off x="684526" y="3227643"/>
            <a:ext cx="962692" cy="67595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6B5E95FC-23A9-B79A-C819-844AAEE94BDA}"/>
              </a:ext>
            </a:extLst>
          </p:cNvPr>
          <p:cNvSpPr txBox="1">
            <a:spLocks/>
          </p:cNvSpPr>
          <p:nvPr/>
        </p:nvSpPr>
        <p:spPr>
          <a:xfrm>
            <a:off x="2084243" y="3785736"/>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6225" lvl="1" indent="0" algn="just">
              <a:buNone/>
            </a:pPr>
            <a:endParaRPr lang="es-ES" sz="9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CONTROL SANITARIO</a:t>
            </a:r>
          </a:p>
          <a:p>
            <a:pPr marL="285750" indent="-285750" algn="just">
              <a:buFontTx/>
              <a:buChar char="-"/>
            </a:pPr>
            <a:r>
              <a:rPr lang="es-ES" sz="1100" dirty="0">
                <a:latin typeface="Century Gothic" panose="020B0502020202020204" pitchFamily="34" charset="0"/>
                <a:cs typeface="Calibri Light" panose="020F0302020204030204" pitchFamily="34" charset="0"/>
              </a:rPr>
              <a:t>CAMAL MUNICIPAL</a:t>
            </a:r>
          </a:p>
          <a:p>
            <a:pPr marL="285750" indent="-285750" algn="just">
              <a:buFontTx/>
              <a:buChar char="-"/>
            </a:pPr>
            <a:r>
              <a:rPr lang="es-ES" sz="1100" dirty="0">
                <a:latin typeface="Century Gothic" panose="020B0502020202020204" pitchFamily="34" charset="0"/>
                <a:cs typeface="Calibri Light" panose="020F0302020204030204" pitchFamily="34" charset="0"/>
              </a:rPr>
              <a:t>CENTRO DE FAENAMIENTO</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E12BD4DC-5574-15B6-D831-2628AC438943}"/>
              </a:ext>
            </a:extLst>
          </p:cNvPr>
          <p:cNvSpPr txBox="1">
            <a:spLocks/>
          </p:cNvSpPr>
          <p:nvPr/>
        </p:nvSpPr>
        <p:spPr>
          <a:xfrm>
            <a:off x="454280" y="3896341"/>
            <a:ext cx="1529066" cy="53830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B9FBE953-01D5-C76B-752E-5FE18FDF9C7B}"/>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9" name="Marcador de texto 12">
            <a:extLst>
              <a:ext uri="{FF2B5EF4-FFF2-40B4-BE49-F238E27FC236}">
                <a16:creationId xmlns:a16="http://schemas.microsoft.com/office/drawing/2014/main" id="{9C748693-7A71-6A61-4DBA-86E01214B5A8}"/>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p:txBody>
      </p:sp>
      <p:sp>
        <p:nvSpPr>
          <p:cNvPr id="2" name="Marcador de texto 5">
            <a:extLst>
              <a:ext uri="{FF2B5EF4-FFF2-40B4-BE49-F238E27FC236}">
                <a16:creationId xmlns:a16="http://schemas.microsoft.com/office/drawing/2014/main" id="{803FA722-F45F-FE87-9782-F6FEF07322E6}"/>
              </a:ext>
            </a:extLst>
          </p:cNvPr>
          <p:cNvSpPr txBox="1">
            <a:spLocks/>
          </p:cNvSpPr>
          <p:nvPr/>
        </p:nvSpPr>
        <p:spPr>
          <a:xfrm>
            <a:off x="333548" y="2631471"/>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3258774C-E43D-18EA-61A7-0649EA669567}"/>
              </a:ext>
            </a:extLst>
          </p:cNvPr>
          <p:cNvSpPr txBox="1">
            <a:spLocks/>
          </p:cNvSpPr>
          <p:nvPr/>
        </p:nvSpPr>
        <p:spPr>
          <a:xfrm>
            <a:off x="454280" y="534933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8CC6980A-F8C5-3FDA-E493-E5A5B916AC28}"/>
              </a:ext>
            </a:extLst>
          </p:cNvPr>
          <p:cNvSpPr txBox="1">
            <a:spLocks/>
          </p:cNvSpPr>
          <p:nvPr/>
        </p:nvSpPr>
        <p:spPr>
          <a:xfrm>
            <a:off x="333548" y="5548172"/>
            <a:ext cx="3100253" cy="72599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a:t>
            </a:r>
            <a:r>
              <a:rPr lang="es-ES" sz="1200" dirty="0">
                <a:latin typeface="Century Gothic" panose="020B0502020202020204" pitchFamily="34" charset="0"/>
                <a:ea typeface="Calibri Light" panose="020F0302020204030204" pitchFamily="34" charset="0"/>
                <a:cs typeface="Calibri Light" panose="020F0302020204030204" pitchFamily="34" charset="0"/>
              </a:rPr>
              <a:t>Actividad que ofrece a la ciudadanía entrega de canales de lunes a viernes</a:t>
            </a:r>
            <a:endParaRPr lang="es-EC" sz="1200"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96169126-0ECC-8C49-D5EA-4C4211159479}"/>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73A4958F-A6B4-043E-1F94-39581FFFD6BF}"/>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10" name="Marcador de texto 12">
            <a:extLst>
              <a:ext uri="{FF2B5EF4-FFF2-40B4-BE49-F238E27FC236}">
                <a16:creationId xmlns:a16="http://schemas.microsoft.com/office/drawing/2014/main" id="{58A3BD10-3A54-5849-31F2-6F2B115F7A7E}"/>
              </a:ext>
            </a:extLst>
          </p:cNvPr>
          <p:cNvSpPr txBox="1">
            <a:spLocks/>
          </p:cNvSpPr>
          <p:nvPr/>
        </p:nvSpPr>
        <p:spPr>
          <a:xfrm>
            <a:off x="1250385" y="52631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900" dirty="0">
                <a:latin typeface="Century Gothic" panose="020B0502020202020204" pitchFamily="34" charset="0"/>
                <a:cs typeface="Calibri Light" panose="020F0302020204030204" pitchFamily="34" charset="0"/>
              </a:rPr>
              <a:t>,</a:t>
            </a:r>
          </a:p>
          <a:p>
            <a:pPr marL="0" indent="0" algn="just">
              <a:buNone/>
            </a:pPr>
            <a:endParaRPr lang="es-ES" sz="8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640632A0-B6D1-C908-DDDF-AEA3F5FD5F7C}"/>
              </a:ext>
            </a:extLst>
          </p:cNvPr>
          <p:cNvSpPr txBox="1">
            <a:spLocks/>
          </p:cNvSpPr>
          <p:nvPr/>
        </p:nvSpPr>
        <p:spPr>
          <a:xfrm>
            <a:off x="2483504" y="297319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p:txBody>
      </p:sp>
      <p:sp>
        <p:nvSpPr>
          <p:cNvPr id="23" name="Marcador de texto 5">
            <a:extLst>
              <a:ext uri="{FF2B5EF4-FFF2-40B4-BE49-F238E27FC236}">
                <a16:creationId xmlns:a16="http://schemas.microsoft.com/office/drawing/2014/main" id="{0FAF1290-99A7-B968-97BA-D81D1F0A2C57}"/>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Servicio:</a:t>
            </a:r>
          </a:p>
        </p:txBody>
      </p:sp>
      <p:sp>
        <p:nvSpPr>
          <p:cNvPr id="25" name="Marcador de texto 12">
            <a:extLst>
              <a:ext uri="{FF2B5EF4-FFF2-40B4-BE49-F238E27FC236}">
                <a16:creationId xmlns:a16="http://schemas.microsoft.com/office/drawing/2014/main" id="{731A3A70-2C84-3556-0274-E82E8E2D5EE4}"/>
              </a:ext>
            </a:extLst>
          </p:cNvPr>
          <p:cNvSpPr txBox="1">
            <a:spLocks/>
          </p:cNvSpPr>
          <p:nvPr/>
        </p:nvSpPr>
        <p:spPr>
          <a:xfrm>
            <a:off x="2483504" y="2071400"/>
            <a:ext cx="1712276"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Faenamiento de bovinos y porcinos</a:t>
            </a:r>
          </a:p>
        </p:txBody>
      </p:sp>
      <p:pic>
        <p:nvPicPr>
          <p:cNvPr id="4" name="Imagen 3">
            <a:extLst>
              <a:ext uri="{FF2B5EF4-FFF2-40B4-BE49-F238E27FC236}">
                <a16:creationId xmlns:a16="http://schemas.microsoft.com/office/drawing/2014/main" id="{DB9BA140-3C0C-DA78-5642-ED62F38D2D6C}"/>
              </a:ext>
            </a:extLst>
          </p:cNvPr>
          <p:cNvPicPr>
            <a:picLocks noChangeAspect="1"/>
          </p:cNvPicPr>
          <p:nvPr/>
        </p:nvPicPr>
        <p:blipFill>
          <a:blip r:embed="rId3"/>
          <a:srcRect t="20833" b="20833"/>
          <a:stretch/>
        </p:blipFill>
        <p:spPr>
          <a:xfrm>
            <a:off x="352589" y="4149091"/>
            <a:ext cx="1704857" cy="994500"/>
          </a:xfrm>
          <a:prstGeom prst="rect">
            <a:avLst/>
          </a:prstGeom>
        </p:spPr>
      </p:pic>
      <p:sp>
        <p:nvSpPr>
          <p:cNvPr id="26" name="Marcador de texto 5">
            <a:extLst>
              <a:ext uri="{FF2B5EF4-FFF2-40B4-BE49-F238E27FC236}">
                <a16:creationId xmlns:a16="http://schemas.microsoft.com/office/drawing/2014/main" id="{296CADDE-8EB5-4F69-0143-24E52F2B0251}"/>
              </a:ext>
            </a:extLst>
          </p:cNvPr>
          <p:cNvSpPr txBox="1">
            <a:spLocks/>
          </p:cNvSpPr>
          <p:nvPr/>
        </p:nvSpPr>
        <p:spPr>
          <a:xfrm>
            <a:off x="461698" y="2602973"/>
            <a:ext cx="1704857" cy="1178646"/>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Objetivo: </a:t>
            </a:r>
          </a:p>
          <a:p>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7" name="Marcador de texto 12">
            <a:extLst>
              <a:ext uri="{FF2B5EF4-FFF2-40B4-BE49-F238E27FC236}">
                <a16:creationId xmlns:a16="http://schemas.microsoft.com/office/drawing/2014/main" id="{19A1A728-E0CC-0883-BD56-0E842008C5C4}"/>
              </a:ext>
            </a:extLst>
          </p:cNvPr>
          <p:cNvSpPr txBox="1">
            <a:spLocks/>
          </p:cNvSpPr>
          <p:nvPr/>
        </p:nvSpPr>
        <p:spPr>
          <a:xfrm>
            <a:off x="2385652" y="2555076"/>
            <a:ext cx="2035791" cy="1086964"/>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Dar cumplimiento </a:t>
            </a:r>
            <a:r>
              <a:rPr lang="es-ES" sz="1000" dirty="0">
                <a:effectLst/>
                <a:latin typeface="Arial" panose="020B0604020202020204" pitchFamily="34" charset="0"/>
                <a:ea typeface="Calibri" panose="020F0502020204030204" pitchFamily="34" charset="0"/>
              </a:rPr>
              <a:t>a la </a:t>
            </a:r>
            <a:r>
              <a:rPr lang="es-EC" sz="1000" dirty="0">
                <a:effectLst/>
                <a:latin typeface="Arial" panose="020B0604020202020204" pitchFamily="34" charset="0"/>
                <a:ea typeface="Calibri" panose="020F0502020204030204" pitchFamily="34" charset="0"/>
              </a:rPr>
              <a:t>Ordenanza </a:t>
            </a:r>
            <a:r>
              <a:rPr lang="es-EC" sz="1100" dirty="0">
                <a:effectLst/>
                <a:latin typeface="Century Gothic" panose="020B0502020202020204" pitchFamily="34" charset="0"/>
                <a:ea typeface="Calibri" panose="020F0502020204030204" pitchFamily="34" charset="0"/>
              </a:rPr>
              <a:t>reformatoria de funcionamiento del Camal Municipal, Mercadeo, introducción, faenamiento de ganado, la comercialización de productos cárnicos y sus derivados</a:t>
            </a:r>
            <a:endParaRPr lang="es-ES" sz="1100" dirty="0">
              <a:latin typeface="Century Gothic" panose="020B0502020202020204" pitchFamily="34" charset="0"/>
              <a:cs typeface="Calibri Light" panose="020F0302020204030204" pitchFamily="34" charset="0"/>
            </a:endParaRPr>
          </a:p>
        </p:txBody>
      </p:sp>
      <p:pic>
        <p:nvPicPr>
          <p:cNvPr id="6" name="Imagen 5">
            <a:extLst>
              <a:ext uri="{FF2B5EF4-FFF2-40B4-BE49-F238E27FC236}">
                <a16:creationId xmlns:a16="http://schemas.microsoft.com/office/drawing/2014/main" id="{97F97A75-F126-96E7-5C48-F9CFCF676F2A}"/>
              </a:ext>
            </a:extLst>
          </p:cNvPr>
          <p:cNvPicPr>
            <a:picLocks noChangeAspect="1"/>
          </p:cNvPicPr>
          <p:nvPr/>
        </p:nvPicPr>
        <p:blipFill rotWithShape="1">
          <a:blip r:embed="rId4"/>
          <a:srcRect l="72676" t="43377" r="14331" b="32949"/>
          <a:stretch/>
        </p:blipFill>
        <p:spPr>
          <a:xfrm>
            <a:off x="601013" y="4149091"/>
            <a:ext cx="1200223" cy="1229496"/>
          </a:xfrm>
          <a:prstGeom prst="rect">
            <a:avLst/>
          </a:prstGeom>
        </p:spPr>
      </p:pic>
      <p:pic>
        <p:nvPicPr>
          <p:cNvPr id="12" name="Imagen 11">
            <a:extLst>
              <a:ext uri="{FF2B5EF4-FFF2-40B4-BE49-F238E27FC236}">
                <a16:creationId xmlns:a16="http://schemas.microsoft.com/office/drawing/2014/main" id="{30806AC2-C995-B806-E20D-7C9526AB2F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4675" y="763198"/>
            <a:ext cx="2115273" cy="2829620"/>
          </a:xfrm>
          <a:prstGeom prst="rect">
            <a:avLst/>
          </a:prstGeom>
        </p:spPr>
      </p:pic>
      <p:pic>
        <p:nvPicPr>
          <p:cNvPr id="16" name="Imagen 15">
            <a:extLst>
              <a:ext uri="{FF2B5EF4-FFF2-40B4-BE49-F238E27FC236}">
                <a16:creationId xmlns:a16="http://schemas.microsoft.com/office/drawing/2014/main" id="{F0637C38-D4FF-C712-074B-36764E6DF4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229" y="765202"/>
            <a:ext cx="2121289" cy="2829621"/>
          </a:xfrm>
          <a:prstGeom prst="rect">
            <a:avLst/>
          </a:prstGeom>
        </p:spPr>
      </p:pic>
      <p:pic>
        <p:nvPicPr>
          <p:cNvPr id="17" name="Imagen 16">
            <a:extLst>
              <a:ext uri="{FF2B5EF4-FFF2-40B4-BE49-F238E27FC236}">
                <a16:creationId xmlns:a16="http://schemas.microsoft.com/office/drawing/2014/main" id="{B12C4FE6-10C1-142E-D201-2EB3FDE608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3799" y="763198"/>
            <a:ext cx="2121289" cy="2828915"/>
          </a:xfrm>
          <a:prstGeom prst="rect">
            <a:avLst/>
          </a:prstGeom>
        </p:spPr>
      </p:pic>
      <p:pic>
        <p:nvPicPr>
          <p:cNvPr id="18" name="Imagen 17">
            <a:extLst>
              <a:ext uri="{FF2B5EF4-FFF2-40B4-BE49-F238E27FC236}">
                <a16:creationId xmlns:a16="http://schemas.microsoft.com/office/drawing/2014/main" id="{74DA4939-5583-23E7-1EB7-66FF4E11A67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605" b="23220"/>
          <a:stretch/>
        </p:blipFill>
        <p:spPr bwMode="auto">
          <a:xfrm>
            <a:off x="6111504" y="3634081"/>
            <a:ext cx="2035943" cy="2500685"/>
          </a:xfrm>
          <a:prstGeom prst="rect">
            <a:avLst/>
          </a:prstGeom>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DE5D6AD1-4FD9-72F2-27BC-A7B57A66774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429" t="15435" r="1706" b="25697"/>
          <a:stretch/>
        </p:blipFill>
        <p:spPr bwMode="auto">
          <a:xfrm>
            <a:off x="8259417" y="3629262"/>
            <a:ext cx="2027020" cy="25006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3483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323C5-ED86-76D6-54B0-3C8D5017B3BF}"/>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9267CBCF-4DF7-ECFF-2B12-AEDBDE38116D}"/>
              </a:ext>
            </a:extLst>
          </p:cNvPr>
          <p:cNvPicPr>
            <a:picLocks noChangeAspect="1"/>
          </p:cNvPicPr>
          <p:nvPr/>
        </p:nvPicPr>
        <p:blipFill>
          <a:blip r:embed="rId3">
            <a:extLst>
              <a:ext uri="{28A0092B-C50C-407E-A947-70E740481C1C}">
                <a14:useLocalDpi xmlns:a14="http://schemas.microsoft.com/office/drawing/2010/main" val="0"/>
              </a:ext>
            </a:extLst>
          </a:blip>
          <a:srcRect b="88947"/>
          <a:stretch/>
        </p:blipFill>
        <p:spPr bwMode="auto">
          <a:xfrm>
            <a:off x="4638675" y="4120601"/>
            <a:ext cx="7553325" cy="1179407"/>
          </a:xfrm>
          <a:prstGeom prst="rect">
            <a:avLst/>
          </a:prstGeom>
          <a:noFill/>
          <a:ln>
            <a:noFill/>
          </a:ln>
        </p:spPr>
      </p:pic>
      <p:sp>
        <p:nvSpPr>
          <p:cNvPr id="3" name="Subtítulo 2">
            <a:extLst>
              <a:ext uri="{FF2B5EF4-FFF2-40B4-BE49-F238E27FC236}">
                <a16:creationId xmlns:a16="http://schemas.microsoft.com/office/drawing/2014/main" id="{E1CE60BA-8D60-4D1B-1EF7-0B49CB94D998}"/>
              </a:ext>
            </a:extLst>
          </p:cNvPr>
          <p:cNvSpPr>
            <a:spLocks noGrp="1"/>
          </p:cNvSpPr>
          <p:nvPr>
            <p:ph type="subTitle" idx="1"/>
          </p:nvPr>
        </p:nvSpPr>
        <p:spPr>
          <a:xfrm>
            <a:off x="0" y="4120601"/>
            <a:ext cx="9396148" cy="936000"/>
          </a:xfrm>
          <a:solidFill>
            <a:srgbClr val="2B4442">
              <a:alpha val="90000"/>
            </a:srgbClr>
          </a:solidFill>
        </p:spPr>
        <p:txBody>
          <a:bodyPr/>
          <a:lstStyle/>
          <a:p>
            <a:r>
              <a:rPr lang="es-ES" sz="2400" b="1" dirty="0"/>
              <a:t>                                   ANALISTA DE GESTIÓN AMBIENTAL</a:t>
            </a:r>
            <a:endParaRPr lang="en-US" sz="2400" b="1" dirty="0"/>
          </a:p>
        </p:txBody>
      </p:sp>
      <p:pic>
        <p:nvPicPr>
          <p:cNvPr id="4" name="Imagen 3">
            <a:extLst>
              <a:ext uri="{FF2B5EF4-FFF2-40B4-BE49-F238E27FC236}">
                <a16:creationId xmlns:a16="http://schemas.microsoft.com/office/drawing/2014/main" id="{5B64CB1A-93ED-72AA-78EA-1F178E1E6DBA}"/>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2" y="4800599"/>
            <a:ext cx="4638675" cy="256001"/>
          </a:xfrm>
          <a:prstGeom prst="rect">
            <a:avLst/>
          </a:prstGeom>
          <a:noFill/>
          <a:ln>
            <a:noFill/>
          </a:ln>
        </p:spPr>
      </p:pic>
      <p:pic>
        <p:nvPicPr>
          <p:cNvPr id="5" name="Imagen 4">
            <a:extLst>
              <a:ext uri="{FF2B5EF4-FFF2-40B4-BE49-F238E27FC236}">
                <a16:creationId xmlns:a16="http://schemas.microsoft.com/office/drawing/2014/main" id="{A10DD79D-10FD-B310-17E9-63EA19DD80E7}"/>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4638671" y="4800597"/>
            <a:ext cx="4757473" cy="256001"/>
          </a:xfrm>
          <a:prstGeom prst="rect">
            <a:avLst/>
          </a:prstGeom>
          <a:noFill/>
          <a:ln>
            <a:noFill/>
          </a:ln>
        </p:spPr>
      </p:pic>
    </p:spTree>
    <p:extLst>
      <p:ext uri="{BB962C8B-B14F-4D97-AF65-F5344CB8AC3E}">
        <p14:creationId xmlns:p14="http://schemas.microsoft.com/office/powerpoint/2010/main" val="590274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A1299-1826-2370-14EE-0ED0D7F84656}"/>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4C47AC36-2A3B-C455-12AD-4D1C237BC500}"/>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09DB4128-D16D-44EB-38EB-A9E34CE6FD2C}"/>
              </a:ext>
            </a:extLst>
          </p:cNvPr>
          <p:cNvSpPr txBox="1">
            <a:spLocks/>
          </p:cNvSpPr>
          <p:nvPr/>
        </p:nvSpPr>
        <p:spPr>
          <a:xfrm>
            <a:off x="-2"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s-EC" u="sng" dirty="0">
                <a:solidFill>
                  <a:schemeClr val="bg1"/>
                </a:solidFill>
              </a:rPr>
            </a:br>
            <a:r>
              <a:rPr lang="es-EC" b="1" u="sng" dirty="0">
                <a:solidFill>
                  <a:schemeClr val="bg1"/>
                </a:solidFill>
              </a:rPr>
              <a:t>ACTIVIDAD</a:t>
            </a:r>
            <a:r>
              <a:rPr lang="es-EC" sz="2000" u="sng" dirty="0">
                <a:solidFill>
                  <a:schemeClr val="bg1"/>
                </a:solidFill>
              </a:rPr>
              <a:t>:  </a:t>
            </a:r>
            <a:r>
              <a:rPr lang="es-ES" sz="1600" dirty="0">
                <a:solidFill>
                  <a:schemeClr val="bg1"/>
                </a:solidFill>
              </a:rPr>
              <a:t>“GESTIÓN INTEGRAL DE DESECHOS SÓLIDOS”.</a:t>
            </a:r>
            <a:r>
              <a:rPr lang="es-EC" sz="1600" dirty="0">
                <a:solidFill>
                  <a:schemeClr val="bg1"/>
                </a:solidFill>
              </a:rPr>
              <a:t> </a:t>
            </a:r>
            <a:endParaRPr lang="es-EC" sz="2000" dirty="0">
              <a:solidFill>
                <a:schemeClr val="bg1"/>
              </a:solidFill>
            </a:endParaRPr>
          </a:p>
        </p:txBody>
      </p:sp>
      <p:sp>
        <p:nvSpPr>
          <p:cNvPr id="57" name="Marcador de texto 5">
            <a:extLst>
              <a:ext uri="{FF2B5EF4-FFF2-40B4-BE49-F238E27FC236}">
                <a16:creationId xmlns:a16="http://schemas.microsoft.com/office/drawing/2014/main" id="{968D7396-8E7A-F8A9-5663-DE99DF366A7A}"/>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CA13F7D2-02A3-EB69-F6FB-CA9553044029}"/>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100" dirty="0">
                <a:latin typeface="Century Gothic" panose="020B0502020202020204" pitchFamily="34" charset="0"/>
                <a:cs typeface="Calibri Light" panose="020F0302020204030204" pitchFamily="34" charset="0"/>
              </a:rPr>
              <a:t>Parroquia General Plaza</a:t>
            </a:r>
          </a:p>
        </p:txBody>
      </p:sp>
      <p:sp>
        <p:nvSpPr>
          <p:cNvPr id="60" name="Marcador de texto 12">
            <a:extLst>
              <a:ext uri="{FF2B5EF4-FFF2-40B4-BE49-F238E27FC236}">
                <a16:creationId xmlns:a16="http://schemas.microsoft.com/office/drawing/2014/main" id="{2D435A78-FA64-0258-BBF5-78F6114835E2}"/>
              </a:ext>
            </a:extLst>
          </p:cNvPr>
          <p:cNvSpPr txBox="1">
            <a:spLocks/>
          </p:cNvSpPr>
          <p:nvPr/>
        </p:nvSpPr>
        <p:spPr>
          <a:xfrm>
            <a:off x="684526" y="3227643"/>
            <a:ext cx="962692" cy="67595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A0E2D6D8-4578-3A37-6AA9-99502296E121}"/>
              </a:ext>
            </a:extLst>
          </p:cNvPr>
          <p:cNvSpPr txBox="1">
            <a:spLocks/>
          </p:cNvSpPr>
          <p:nvPr/>
        </p:nvSpPr>
        <p:spPr>
          <a:xfrm>
            <a:off x="2084243" y="3785736"/>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6225" lvl="1" indent="0" algn="just">
              <a:buNone/>
            </a:pPr>
            <a:endParaRPr lang="es-ES" sz="9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RECOLECCIÓN DE DESECHOS SOLIDOS</a:t>
            </a:r>
          </a:p>
          <a:p>
            <a:pPr marL="285750" indent="-285750" algn="just">
              <a:buFontTx/>
              <a:buChar char="-"/>
            </a:pPr>
            <a:r>
              <a:rPr lang="es-ES" sz="1100" dirty="0">
                <a:latin typeface="Century Gothic" panose="020B0502020202020204" pitchFamily="34" charset="0"/>
                <a:cs typeface="Calibri Light" panose="020F0302020204030204" pitchFamily="34" charset="0"/>
              </a:rPr>
              <a:t>RELLENO SANITARIO</a:t>
            </a:r>
          </a:p>
          <a:p>
            <a:pPr marL="285750" indent="-285750" algn="just">
              <a:buFontTx/>
              <a:buChar char="-"/>
            </a:pPr>
            <a:r>
              <a:rPr lang="es-ES" sz="1100" dirty="0">
                <a:latin typeface="Century Gothic" panose="020B0502020202020204" pitchFamily="34" charset="0"/>
                <a:cs typeface="Calibri Light" panose="020F0302020204030204" pitchFamily="34" charset="0"/>
              </a:rPr>
              <a:t>UNIDAD AMBIENTAL</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85F03C74-79F5-D7A4-3F9A-6433E20AC820}"/>
              </a:ext>
            </a:extLst>
          </p:cNvPr>
          <p:cNvSpPr txBox="1">
            <a:spLocks/>
          </p:cNvSpPr>
          <p:nvPr/>
        </p:nvSpPr>
        <p:spPr>
          <a:xfrm>
            <a:off x="454280" y="3896341"/>
            <a:ext cx="1529066" cy="53830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9D97037C-562F-4D68-AE86-0F7A683C37D1}"/>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9" name="Marcador de texto 12">
            <a:extLst>
              <a:ext uri="{FF2B5EF4-FFF2-40B4-BE49-F238E27FC236}">
                <a16:creationId xmlns:a16="http://schemas.microsoft.com/office/drawing/2014/main" id="{2904EBAB-85CD-0EB4-7EA6-9038FA54FEA9}"/>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p:txBody>
      </p:sp>
      <p:sp>
        <p:nvSpPr>
          <p:cNvPr id="2" name="Marcador de texto 5">
            <a:extLst>
              <a:ext uri="{FF2B5EF4-FFF2-40B4-BE49-F238E27FC236}">
                <a16:creationId xmlns:a16="http://schemas.microsoft.com/office/drawing/2014/main" id="{B02A67A1-096A-42BB-B2C2-B0AA44E76BE0}"/>
              </a:ext>
            </a:extLst>
          </p:cNvPr>
          <p:cNvSpPr txBox="1">
            <a:spLocks/>
          </p:cNvSpPr>
          <p:nvPr/>
        </p:nvSpPr>
        <p:spPr>
          <a:xfrm>
            <a:off x="333548" y="2631471"/>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CEBD3C2B-1E94-34C0-1D64-1358B182FE03}"/>
              </a:ext>
            </a:extLst>
          </p:cNvPr>
          <p:cNvSpPr txBox="1">
            <a:spLocks/>
          </p:cNvSpPr>
          <p:nvPr/>
        </p:nvSpPr>
        <p:spPr>
          <a:xfrm>
            <a:off x="454280" y="534933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294A8A72-CBB0-D9D7-5588-3274FE1E1D6E}"/>
              </a:ext>
            </a:extLst>
          </p:cNvPr>
          <p:cNvSpPr txBox="1">
            <a:spLocks/>
          </p:cNvSpPr>
          <p:nvPr/>
        </p:nvSpPr>
        <p:spPr>
          <a:xfrm>
            <a:off x="333548" y="5548172"/>
            <a:ext cx="3100253" cy="72599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a:t>
            </a:r>
            <a:r>
              <a:rPr lang="es-ES" sz="1200" dirty="0">
                <a:latin typeface="Century Gothic" panose="020B0502020202020204" pitchFamily="34" charset="0"/>
                <a:ea typeface="Calibri Light" panose="020F0302020204030204" pitchFamily="34" charset="0"/>
                <a:cs typeface="Calibri Light" panose="020F0302020204030204" pitchFamily="34" charset="0"/>
              </a:rPr>
              <a:t>Actividad que se ofrece a la ciudadanía diariamente</a:t>
            </a:r>
            <a:endParaRPr lang="es-EC" sz="1200"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FB24142C-C602-ED28-E14A-FEA448C0AB4F}"/>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0E7B811C-52AE-307A-7BB0-10A7FB933593}"/>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10" name="Marcador de texto 12">
            <a:extLst>
              <a:ext uri="{FF2B5EF4-FFF2-40B4-BE49-F238E27FC236}">
                <a16:creationId xmlns:a16="http://schemas.microsoft.com/office/drawing/2014/main" id="{55452160-E068-2128-44A7-CA9E03AA8EC6}"/>
              </a:ext>
            </a:extLst>
          </p:cNvPr>
          <p:cNvSpPr txBox="1">
            <a:spLocks/>
          </p:cNvSpPr>
          <p:nvPr/>
        </p:nvSpPr>
        <p:spPr>
          <a:xfrm>
            <a:off x="1250385" y="52631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900" dirty="0">
                <a:latin typeface="Century Gothic" panose="020B0502020202020204" pitchFamily="34" charset="0"/>
                <a:cs typeface="Calibri Light" panose="020F0302020204030204" pitchFamily="34" charset="0"/>
              </a:rPr>
              <a:t>,</a:t>
            </a:r>
          </a:p>
          <a:p>
            <a:pPr marL="0" indent="0" algn="just">
              <a:buNone/>
            </a:pPr>
            <a:endParaRPr lang="es-ES" sz="8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2A49AC65-4F96-0D5D-D297-7B693ACCA001}"/>
              </a:ext>
            </a:extLst>
          </p:cNvPr>
          <p:cNvSpPr txBox="1">
            <a:spLocks/>
          </p:cNvSpPr>
          <p:nvPr/>
        </p:nvSpPr>
        <p:spPr>
          <a:xfrm>
            <a:off x="2483504" y="297319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p:txBody>
      </p:sp>
      <p:sp>
        <p:nvSpPr>
          <p:cNvPr id="23" name="Marcador de texto 5">
            <a:extLst>
              <a:ext uri="{FF2B5EF4-FFF2-40B4-BE49-F238E27FC236}">
                <a16:creationId xmlns:a16="http://schemas.microsoft.com/office/drawing/2014/main" id="{5ACBC4E9-1DB1-60E2-F869-552B424118A4}"/>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Servicio:</a:t>
            </a:r>
          </a:p>
        </p:txBody>
      </p:sp>
      <p:sp>
        <p:nvSpPr>
          <p:cNvPr id="25" name="Marcador de texto 12">
            <a:extLst>
              <a:ext uri="{FF2B5EF4-FFF2-40B4-BE49-F238E27FC236}">
                <a16:creationId xmlns:a16="http://schemas.microsoft.com/office/drawing/2014/main" id="{4FE5FC09-3AB7-865A-C0EE-0ECE9C207BD7}"/>
              </a:ext>
            </a:extLst>
          </p:cNvPr>
          <p:cNvSpPr txBox="1">
            <a:spLocks/>
          </p:cNvSpPr>
          <p:nvPr/>
        </p:nvSpPr>
        <p:spPr>
          <a:xfrm>
            <a:off x="2483504" y="2071400"/>
            <a:ext cx="1712276"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Barrido, recolección y disposición final </a:t>
            </a:r>
          </a:p>
        </p:txBody>
      </p:sp>
      <p:pic>
        <p:nvPicPr>
          <p:cNvPr id="4" name="Imagen 3">
            <a:extLst>
              <a:ext uri="{FF2B5EF4-FFF2-40B4-BE49-F238E27FC236}">
                <a16:creationId xmlns:a16="http://schemas.microsoft.com/office/drawing/2014/main" id="{2A12DB62-043C-147B-B5A8-A7FF4EE010EA}"/>
              </a:ext>
            </a:extLst>
          </p:cNvPr>
          <p:cNvPicPr>
            <a:picLocks noChangeAspect="1"/>
          </p:cNvPicPr>
          <p:nvPr/>
        </p:nvPicPr>
        <p:blipFill>
          <a:blip r:embed="rId3"/>
          <a:srcRect t="20833" b="20833"/>
          <a:stretch/>
        </p:blipFill>
        <p:spPr>
          <a:xfrm>
            <a:off x="352589" y="4149091"/>
            <a:ext cx="1704857" cy="994500"/>
          </a:xfrm>
          <a:prstGeom prst="rect">
            <a:avLst/>
          </a:prstGeom>
        </p:spPr>
      </p:pic>
      <p:sp>
        <p:nvSpPr>
          <p:cNvPr id="26" name="Marcador de texto 5">
            <a:extLst>
              <a:ext uri="{FF2B5EF4-FFF2-40B4-BE49-F238E27FC236}">
                <a16:creationId xmlns:a16="http://schemas.microsoft.com/office/drawing/2014/main" id="{B24D048A-D4B0-30B2-22A2-3591FA62DA57}"/>
              </a:ext>
            </a:extLst>
          </p:cNvPr>
          <p:cNvSpPr txBox="1">
            <a:spLocks/>
          </p:cNvSpPr>
          <p:nvPr/>
        </p:nvSpPr>
        <p:spPr>
          <a:xfrm>
            <a:off x="461698" y="2602973"/>
            <a:ext cx="1704857" cy="1178646"/>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Objetivo: </a:t>
            </a:r>
          </a:p>
          <a:p>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7" name="Marcador de texto 12">
            <a:extLst>
              <a:ext uri="{FF2B5EF4-FFF2-40B4-BE49-F238E27FC236}">
                <a16:creationId xmlns:a16="http://schemas.microsoft.com/office/drawing/2014/main" id="{7A9DC05A-56E4-4DD7-9201-E5EFDA21FF60}"/>
              </a:ext>
            </a:extLst>
          </p:cNvPr>
          <p:cNvSpPr txBox="1">
            <a:spLocks/>
          </p:cNvSpPr>
          <p:nvPr/>
        </p:nvSpPr>
        <p:spPr>
          <a:xfrm>
            <a:off x="2385652" y="2555076"/>
            <a:ext cx="2035791" cy="1086964"/>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Dar cumplimiento </a:t>
            </a:r>
            <a:r>
              <a:rPr lang="es-ES" sz="1000" dirty="0">
                <a:effectLst/>
                <a:latin typeface="Arial" panose="020B0604020202020204" pitchFamily="34" charset="0"/>
                <a:ea typeface="Calibri" panose="020F0502020204030204" pitchFamily="34" charset="0"/>
              </a:rPr>
              <a:t>a la </a:t>
            </a:r>
            <a:r>
              <a:rPr lang="es-EC" sz="1000" dirty="0">
                <a:effectLst/>
                <a:latin typeface="Arial" panose="020B0604020202020204" pitchFamily="34" charset="0"/>
                <a:ea typeface="Calibri" panose="020F0502020204030204" pitchFamily="34" charset="0"/>
              </a:rPr>
              <a:t>Ordenanza </a:t>
            </a:r>
            <a:r>
              <a:rPr lang="es-EC" sz="1100" dirty="0">
                <a:effectLst/>
                <a:latin typeface="Century Gothic" panose="020B0502020202020204" pitchFamily="34" charset="0"/>
                <a:ea typeface="Calibri" panose="020F0502020204030204" pitchFamily="34" charset="0"/>
                <a:cs typeface="Times New Roman" panose="02020603050405020304" pitchFamily="18" charset="0"/>
              </a:rPr>
              <a:t>sustitutiva que establece las normas de control para el tratamiento de los desechos sólidos en el cantón Limón </a:t>
            </a:r>
            <a:r>
              <a:rPr lang="es-EC" sz="1100" dirty="0" err="1">
                <a:effectLst/>
                <a:latin typeface="Century Gothic" panose="020B0502020202020204" pitchFamily="34" charset="0"/>
                <a:ea typeface="Calibri" panose="020F0502020204030204" pitchFamily="34" charset="0"/>
                <a:cs typeface="Times New Roman" panose="02020603050405020304" pitchFamily="18" charset="0"/>
              </a:rPr>
              <a:t>Indanza</a:t>
            </a:r>
            <a:endParaRPr lang="es-ES" sz="1100" dirty="0">
              <a:latin typeface="Century Gothic" panose="020B0502020202020204" pitchFamily="34" charset="0"/>
              <a:cs typeface="Calibri Light" panose="020F0302020204030204" pitchFamily="34" charset="0"/>
            </a:endParaRPr>
          </a:p>
        </p:txBody>
      </p:sp>
      <p:pic>
        <p:nvPicPr>
          <p:cNvPr id="6" name="Imagen 5">
            <a:extLst>
              <a:ext uri="{FF2B5EF4-FFF2-40B4-BE49-F238E27FC236}">
                <a16:creationId xmlns:a16="http://schemas.microsoft.com/office/drawing/2014/main" id="{E0EA2D63-6D89-B302-A75F-A7C1D99F7CEA}"/>
              </a:ext>
            </a:extLst>
          </p:cNvPr>
          <p:cNvPicPr>
            <a:picLocks noChangeAspect="1"/>
          </p:cNvPicPr>
          <p:nvPr/>
        </p:nvPicPr>
        <p:blipFill>
          <a:blip r:embed="rId4"/>
          <a:srcRect l="1190" r="1190"/>
          <a:stretch/>
        </p:blipFill>
        <p:spPr>
          <a:xfrm>
            <a:off x="601013" y="4149091"/>
            <a:ext cx="1200223" cy="1229496"/>
          </a:xfrm>
          <a:prstGeom prst="rect">
            <a:avLst/>
          </a:prstGeom>
        </p:spPr>
      </p:pic>
      <p:pic>
        <p:nvPicPr>
          <p:cNvPr id="14" name="Imagen 13">
            <a:extLst>
              <a:ext uri="{FF2B5EF4-FFF2-40B4-BE49-F238E27FC236}">
                <a16:creationId xmlns:a16="http://schemas.microsoft.com/office/drawing/2014/main" id="{097A0761-CF71-32A1-8796-6DC531868E5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0206" y="851315"/>
            <a:ext cx="2478493" cy="2992395"/>
          </a:xfrm>
          <a:prstGeom prst="rect">
            <a:avLst/>
          </a:prstGeom>
          <a:noFill/>
        </p:spPr>
      </p:pic>
      <p:pic>
        <p:nvPicPr>
          <p:cNvPr id="20" name="Imagen 19">
            <a:extLst>
              <a:ext uri="{FF2B5EF4-FFF2-40B4-BE49-F238E27FC236}">
                <a16:creationId xmlns:a16="http://schemas.microsoft.com/office/drawing/2014/main" id="{73FBD984-1A96-3C57-51E3-6F1384E77BF2}"/>
              </a:ext>
            </a:extLst>
          </p:cNvPr>
          <p:cNvPicPr>
            <a:picLocks noChangeAspect="1"/>
          </p:cNvPicPr>
          <p:nvPr/>
        </p:nvPicPr>
        <p:blipFill>
          <a:blip r:embed="rId6"/>
          <a:stretch>
            <a:fillRect/>
          </a:stretch>
        </p:blipFill>
        <p:spPr>
          <a:xfrm>
            <a:off x="8280995" y="851314"/>
            <a:ext cx="2155421" cy="2992395"/>
          </a:xfrm>
          <a:prstGeom prst="rect">
            <a:avLst/>
          </a:prstGeom>
        </p:spPr>
      </p:pic>
      <p:pic>
        <p:nvPicPr>
          <p:cNvPr id="30" name="Imagen 29">
            <a:extLst>
              <a:ext uri="{FF2B5EF4-FFF2-40B4-BE49-F238E27FC236}">
                <a16:creationId xmlns:a16="http://schemas.microsoft.com/office/drawing/2014/main" id="{17611E00-204A-6142-0952-B1931DE4E937}"/>
              </a:ext>
            </a:extLst>
          </p:cNvPr>
          <p:cNvPicPr>
            <a:picLocks noChangeAspect="1"/>
          </p:cNvPicPr>
          <p:nvPr/>
        </p:nvPicPr>
        <p:blipFill>
          <a:blip r:embed="rId7"/>
          <a:stretch>
            <a:fillRect/>
          </a:stretch>
        </p:blipFill>
        <p:spPr>
          <a:xfrm>
            <a:off x="8760502" y="3946862"/>
            <a:ext cx="1675914" cy="2177846"/>
          </a:xfrm>
          <a:prstGeom prst="rect">
            <a:avLst/>
          </a:prstGeom>
        </p:spPr>
      </p:pic>
      <p:pic>
        <p:nvPicPr>
          <p:cNvPr id="32" name="Imagen 31">
            <a:extLst>
              <a:ext uri="{FF2B5EF4-FFF2-40B4-BE49-F238E27FC236}">
                <a16:creationId xmlns:a16="http://schemas.microsoft.com/office/drawing/2014/main" id="{0CA39E15-6276-5B4C-2E6D-DB741B78A66C}"/>
              </a:ext>
            </a:extLst>
          </p:cNvPr>
          <p:cNvPicPr>
            <a:picLocks noChangeAspect="1"/>
          </p:cNvPicPr>
          <p:nvPr/>
        </p:nvPicPr>
        <p:blipFill>
          <a:blip r:embed="rId8"/>
          <a:stretch>
            <a:fillRect/>
          </a:stretch>
        </p:blipFill>
        <p:spPr>
          <a:xfrm>
            <a:off x="5649610" y="3987510"/>
            <a:ext cx="3002400" cy="2137198"/>
          </a:xfrm>
          <a:prstGeom prst="rect">
            <a:avLst/>
          </a:prstGeom>
        </p:spPr>
      </p:pic>
    </p:spTree>
    <p:extLst>
      <p:ext uri="{BB962C8B-B14F-4D97-AF65-F5344CB8AC3E}">
        <p14:creationId xmlns:p14="http://schemas.microsoft.com/office/powerpoint/2010/main" val="3356180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0930B43-9BC3-E869-0AA0-4C03C3E5DC7B}"/>
              </a:ext>
            </a:extLst>
          </p:cNvPr>
          <p:cNvPicPr>
            <a:picLocks noChangeAspect="1"/>
          </p:cNvPicPr>
          <p:nvPr/>
        </p:nvPicPr>
        <p:blipFill>
          <a:blip r:embed="rId3">
            <a:extLst>
              <a:ext uri="{28A0092B-C50C-407E-A947-70E740481C1C}">
                <a14:useLocalDpi xmlns:a14="http://schemas.microsoft.com/office/drawing/2010/main" val="0"/>
              </a:ext>
            </a:extLst>
          </a:blip>
          <a:srcRect b="88947"/>
          <a:stretch/>
        </p:blipFill>
        <p:spPr bwMode="auto">
          <a:xfrm>
            <a:off x="4638675" y="4120601"/>
            <a:ext cx="7553325" cy="1179407"/>
          </a:xfrm>
          <a:prstGeom prst="rect">
            <a:avLst/>
          </a:prstGeom>
          <a:noFill/>
          <a:ln>
            <a:noFill/>
          </a:ln>
        </p:spPr>
      </p:pic>
      <p:sp>
        <p:nvSpPr>
          <p:cNvPr id="3" name="Subtítulo 2">
            <a:extLst>
              <a:ext uri="{FF2B5EF4-FFF2-40B4-BE49-F238E27FC236}">
                <a16:creationId xmlns:a16="http://schemas.microsoft.com/office/drawing/2014/main" id="{D4CF3742-C84D-49D9-A8D7-7CCB2F72BB2A}"/>
              </a:ext>
            </a:extLst>
          </p:cNvPr>
          <p:cNvSpPr>
            <a:spLocks noGrp="1"/>
          </p:cNvSpPr>
          <p:nvPr>
            <p:ph type="subTitle" idx="1"/>
          </p:nvPr>
        </p:nvSpPr>
        <p:spPr>
          <a:xfrm>
            <a:off x="0" y="4120601"/>
            <a:ext cx="9396148" cy="936000"/>
          </a:xfrm>
          <a:solidFill>
            <a:srgbClr val="2B4442">
              <a:alpha val="90000"/>
            </a:srgbClr>
          </a:solidFill>
        </p:spPr>
        <p:txBody>
          <a:bodyPr/>
          <a:lstStyle/>
          <a:p>
            <a:r>
              <a:rPr lang="es-ES" sz="2400" b="1" dirty="0"/>
              <a:t>ANALISTA DE PRODUCTIVIDAD Y EMPRENDIMIENTO AGRÍCOLA </a:t>
            </a:r>
            <a:endParaRPr lang="en-US" sz="2400" b="1" dirty="0"/>
          </a:p>
        </p:txBody>
      </p:sp>
      <p:pic>
        <p:nvPicPr>
          <p:cNvPr id="4" name="Imagen 3">
            <a:extLst>
              <a:ext uri="{FF2B5EF4-FFF2-40B4-BE49-F238E27FC236}">
                <a16:creationId xmlns:a16="http://schemas.microsoft.com/office/drawing/2014/main" id="{F0BE9814-F48B-729F-6FC9-81DDD7353F86}"/>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2" y="4800599"/>
            <a:ext cx="4638675" cy="256001"/>
          </a:xfrm>
          <a:prstGeom prst="rect">
            <a:avLst/>
          </a:prstGeom>
          <a:noFill/>
          <a:ln>
            <a:noFill/>
          </a:ln>
        </p:spPr>
      </p:pic>
      <p:pic>
        <p:nvPicPr>
          <p:cNvPr id="5" name="Imagen 4">
            <a:extLst>
              <a:ext uri="{FF2B5EF4-FFF2-40B4-BE49-F238E27FC236}">
                <a16:creationId xmlns:a16="http://schemas.microsoft.com/office/drawing/2014/main" id="{231F37B3-6E28-D4D4-381F-E68391474700}"/>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4638671" y="4800597"/>
            <a:ext cx="4757473" cy="256001"/>
          </a:xfrm>
          <a:prstGeom prst="rect">
            <a:avLst/>
          </a:prstGeom>
          <a:noFill/>
          <a:ln>
            <a:noFill/>
          </a:ln>
        </p:spPr>
      </p:pic>
    </p:spTree>
    <p:extLst>
      <p:ext uri="{BB962C8B-B14F-4D97-AF65-F5344CB8AC3E}">
        <p14:creationId xmlns:p14="http://schemas.microsoft.com/office/powerpoint/2010/main" val="1433156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D5A8C-2290-4353-09D7-28DDF6C74032}"/>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9A2E2018-BF51-729A-1E92-E14E754199F4}"/>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DDAD7721-7642-572D-3DCB-CCBD60F8C196}"/>
              </a:ext>
            </a:extLst>
          </p:cNvPr>
          <p:cNvSpPr txBox="1">
            <a:spLocks/>
          </p:cNvSpPr>
          <p:nvPr/>
        </p:nvSpPr>
        <p:spPr>
          <a:xfrm>
            <a:off x="0"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b="1" u="sng" dirty="0">
                <a:solidFill>
                  <a:schemeClr val="bg1"/>
                </a:solidFill>
              </a:rPr>
              <a:t>PROCESO</a:t>
            </a:r>
            <a:r>
              <a:rPr lang="es-EC" u="sng" dirty="0">
                <a:solidFill>
                  <a:schemeClr val="bg1"/>
                </a:solidFill>
              </a:rPr>
              <a:t> </a:t>
            </a:r>
            <a:r>
              <a:rPr lang="es-EC" sz="2000" u="sng" dirty="0">
                <a:solidFill>
                  <a:schemeClr val="bg1"/>
                </a:solidFill>
              </a:rPr>
              <a:t>:  </a:t>
            </a:r>
            <a:r>
              <a:rPr lang="es-ES" sz="1600" dirty="0">
                <a:solidFill>
                  <a:schemeClr val="bg1"/>
                </a:solidFill>
              </a:rPr>
              <a:t>“ADQUISICIÓN DE INERTIZADORES DE OLORES, TRATAMIENTO BIOLÓGICO DE LOS LIXIVIADOS ALMACENADOS EN PLANTA DE TRATAMIENTO DE CAPTACIÓN, UBICADAS AL INTERIOR DEL RELLENO SANITARIO DEL CANTÓN LIMÓN INDANZA, PROVINCIA MORONA SANTIAGO ”.</a:t>
            </a:r>
            <a:r>
              <a:rPr lang="es-EC" sz="1600" dirty="0">
                <a:solidFill>
                  <a:schemeClr val="bg1"/>
                </a:solidFill>
              </a:rPr>
              <a:t> </a:t>
            </a:r>
            <a:endParaRPr lang="es-EC" sz="2000" dirty="0">
              <a:solidFill>
                <a:schemeClr val="bg1"/>
              </a:solidFill>
            </a:endParaRPr>
          </a:p>
        </p:txBody>
      </p:sp>
      <p:sp>
        <p:nvSpPr>
          <p:cNvPr id="57" name="Marcador de texto 5">
            <a:extLst>
              <a:ext uri="{FF2B5EF4-FFF2-40B4-BE49-F238E27FC236}">
                <a16:creationId xmlns:a16="http://schemas.microsoft.com/office/drawing/2014/main" id="{5F6051FA-F6D8-AC68-B338-7A0E5E62003A}"/>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A53A3049-4488-D8AD-5108-747934290948}"/>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100" dirty="0">
                <a:latin typeface="Century Gothic" panose="020B0502020202020204" pitchFamily="34" charset="0"/>
                <a:cs typeface="Calibri Light" panose="020F0302020204030204" pitchFamily="34" charset="0"/>
              </a:rPr>
              <a:t>Parroquia General Plaza</a:t>
            </a:r>
          </a:p>
          <a:p>
            <a:pPr marL="285750" indent="-285750" algn="just">
              <a:buFontTx/>
              <a:buChar char="-"/>
            </a:pPr>
            <a:r>
              <a:rPr lang="es-ES" sz="1100" dirty="0">
                <a:latin typeface="Century Gothic" panose="020B0502020202020204" pitchFamily="34" charset="0"/>
                <a:cs typeface="Calibri Light" panose="020F0302020204030204" pitchFamily="34" charset="0"/>
              </a:rPr>
              <a:t>Sector “El Descanso”</a:t>
            </a:r>
          </a:p>
        </p:txBody>
      </p:sp>
      <p:sp>
        <p:nvSpPr>
          <p:cNvPr id="60" name="Marcador de texto 12">
            <a:extLst>
              <a:ext uri="{FF2B5EF4-FFF2-40B4-BE49-F238E27FC236}">
                <a16:creationId xmlns:a16="http://schemas.microsoft.com/office/drawing/2014/main" id="{82645C71-28C6-01BB-C764-92D4695FDC9F}"/>
              </a:ext>
            </a:extLst>
          </p:cNvPr>
          <p:cNvSpPr txBox="1">
            <a:spLocks/>
          </p:cNvSpPr>
          <p:nvPr/>
        </p:nvSpPr>
        <p:spPr>
          <a:xfrm>
            <a:off x="685805" y="3502881"/>
            <a:ext cx="962692" cy="67595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D92D4292-60FE-26BB-0864-475E94DF58DC}"/>
              </a:ext>
            </a:extLst>
          </p:cNvPr>
          <p:cNvSpPr txBox="1">
            <a:spLocks/>
          </p:cNvSpPr>
          <p:nvPr/>
        </p:nvSpPr>
        <p:spPr>
          <a:xfrm>
            <a:off x="2084243" y="4178832"/>
            <a:ext cx="2337200" cy="1918606"/>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6225" lvl="1" indent="0" algn="just">
              <a:buNone/>
            </a:pPr>
            <a:endParaRPr lang="es-ES" sz="9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RELLENO SANITARIO</a:t>
            </a:r>
          </a:p>
          <a:p>
            <a:pPr marL="285750" indent="-285750" algn="just">
              <a:buFontTx/>
              <a:buChar char="-"/>
            </a:pPr>
            <a:r>
              <a:rPr lang="es-ES" sz="1100" dirty="0">
                <a:latin typeface="Century Gothic" panose="020B0502020202020204" pitchFamily="34" charset="0"/>
                <a:cs typeface="Calibri Light" panose="020F0302020204030204" pitchFamily="34" charset="0"/>
              </a:rPr>
              <a:t>UNIDAD AMBIENTAL</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CF9E2427-80C0-D3F7-9ADC-2FB63F23986B}"/>
              </a:ext>
            </a:extLst>
          </p:cNvPr>
          <p:cNvSpPr txBox="1">
            <a:spLocks/>
          </p:cNvSpPr>
          <p:nvPr/>
        </p:nvSpPr>
        <p:spPr>
          <a:xfrm>
            <a:off x="454280" y="4122835"/>
            <a:ext cx="1529066" cy="389768"/>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DAD3E7FA-5F81-15AF-D5C8-65F670D82FEC}"/>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AD620D2B-E1E1-3EB4-0D66-674CF7DB377A}"/>
              </a:ext>
            </a:extLst>
          </p:cNvPr>
          <p:cNvSpPr txBox="1">
            <a:spLocks/>
          </p:cNvSpPr>
          <p:nvPr/>
        </p:nvSpPr>
        <p:spPr>
          <a:xfrm>
            <a:off x="454280" y="2410573"/>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B1553821-4F83-E5D7-96EC-5235215AC9BD}"/>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$ 6,284,75</a:t>
            </a:r>
          </a:p>
        </p:txBody>
      </p:sp>
      <p:sp>
        <p:nvSpPr>
          <p:cNvPr id="2" name="Marcador de texto 5">
            <a:extLst>
              <a:ext uri="{FF2B5EF4-FFF2-40B4-BE49-F238E27FC236}">
                <a16:creationId xmlns:a16="http://schemas.microsoft.com/office/drawing/2014/main" id="{D79B8602-DCA3-403F-C6F8-B46F79BC46C0}"/>
              </a:ext>
            </a:extLst>
          </p:cNvPr>
          <p:cNvSpPr txBox="1">
            <a:spLocks/>
          </p:cNvSpPr>
          <p:nvPr/>
        </p:nvSpPr>
        <p:spPr>
          <a:xfrm>
            <a:off x="431401" y="2726635"/>
            <a:ext cx="1735155" cy="325949"/>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8BFD3306-8E37-C452-5709-B8532D50F25B}"/>
              </a:ext>
            </a:extLst>
          </p:cNvPr>
          <p:cNvSpPr txBox="1">
            <a:spLocks/>
          </p:cNvSpPr>
          <p:nvPr/>
        </p:nvSpPr>
        <p:spPr>
          <a:xfrm>
            <a:off x="454280" y="534933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9BA9B5A3-14FF-2572-17AD-19CFBF301D9D}"/>
              </a:ext>
            </a:extLst>
          </p:cNvPr>
          <p:cNvSpPr txBox="1">
            <a:spLocks/>
          </p:cNvSpPr>
          <p:nvPr/>
        </p:nvSpPr>
        <p:spPr>
          <a:xfrm>
            <a:off x="333548" y="5548172"/>
            <a:ext cx="3100253" cy="72599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EJECUTADA</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7EC57188-F1A0-0607-FF8B-7FF14F49F2C0}"/>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35F36D12-DAEC-4534-B5B6-6F9006AE418F}"/>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10" name="Marcador de texto 12">
            <a:extLst>
              <a:ext uri="{FF2B5EF4-FFF2-40B4-BE49-F238E27FC236}">
                <a16:creationId xmlns:a16="http://schemas.microsoft.com/office/drawing/2014/main" id="{52BD14FD-FD00-8FA5-B96A-813BB2274051}"/>
              </a:ext>
            </a:extLst>
          </p:cNvPr>
          <p:cNvSpPr txBox="1">
            <a:spLocks/>
          </p:cNvSpPr>
          <p:nvPr/>
        </p:nvSpPr>
        <p:spPr>
          <a:xfrm>
            <a:off x="1250385" y="52631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900" dirty="0">
                <a:latin typeface="Century Gothic" panose="020B0502020202020204" pitchFamily="34" charset="0"/>
                <a:cs typeface="Calibri Light" panose="020F0302020204030204" pitchFamily="34" charset="0"/>
              </a:rPr>
              <a:t>,</a:t>
            </a:r>
          </a:p>
          <a:p>
            <a:pPr marL="0" indent="0" algn="just">
              <a:buNone/>
            </a:pPr>
            <a:endParaRPr lang="es-ES" sz="8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3748B8FB-7901-D0F6-FC32-4FD1FEABFABA}"/>
              </a:ext>
            </a:extLst>
          </p:cNvPr>
          <p:cNvSpPr txBox="1">
            <a:spLocks/>
          </p:cNvSpPr>
          <p:nvPr/>
        </p:nvSpPr>
        <p:spPr>
          <a:xfrm>
            <a:off x="2483504" y="2753673"/>
            <a:ext cx="3735639" cy="270287"/>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GADMLI</a:t>
            </a:r>
          </a:p>
        </p:txBody>
      </p:sp>
      <p:sp>
        <p:nvSpPr>
          <p:cNvPr id="23" name="Marcador de texto 5">
            <a:extLst>
              <a:ext uri="{FF2B5EF4-FFF2-40B4-BE49-F238E27FC236}">
                <a16:creationId xmlns:a16="http://schemas.microsoft.com/office/drawing/2014/main" id="{12392E6A-4C61-2157-89C7-71E7E77D2DC7}"/>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Proceso:</a:t>
            </a:r>
          </a:p>
        </p:txBody>
      </p:sp>
      <p:sp>
        <p:nvSpPr>
          <p:cNvPr id="25" name="Marcador de texto 12">
            <a:extLst>
              <a:ext uri="{FF2B5EF4-FFF2-40B4-BE49-F238E27FC236}">
                <a16:creationId xmlns:a16="http://schemas.microsoft.com/office/drawing/2014/main" id="{AE1C0F77-9D09-1A41-D714-F365C2D92C26}"/>
              </a:ext>
            </a:extLst>
          </p:cNvPr>
          <p:cNvSpPr txBox="1">
            <a:spLocks/>
          </p:cNvSpPr>
          <p:nvPr/>
        </p:nvSpPr>
        <p:spPr>
          <a:xfrm>
            <a:off x="2483503" y="207140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INFIMA CUANTIA</a:t>
            </a:r>
          </a:p>
        </p:txBody>
      </p:sp>
      <p:pic>
        <p:nvPicPr>
          <p:cNvPr id="4" name="Imagen 3">
            <a:extLst>
              <a:ext uri="{FF2B5EF4-FFF2-40B4-BE49-F238E27FC236}">
                <a16:creationId xmlns:a16="http://schemas.microsoft.com/office/drawing/2014/main" id="{2D8EBA99-EB45-3EB8-2797-2EA7D0DDFB56}"/>
              </a:ext>
            </a:extLst>
          </p:cNvPr>
          <p:cNvPicPr>
            <a:picLocks noChangeAspect="1"/>
          </p:cNvPicPr>
          <p:nvPr/>
        </p:nvPicPr>
        <p:blipFill>
          <a:blip r:embed="rId3"/>
          <a:srcRect t="17277" b="17277"/>
          <a:stretch/>
        </p:blipFill>
        <p:spPr>
          <a:xfrm>
            <a:off x="338027" y="4419891"/>
            <a:ext cx="1704857" cy="994500"/>
          </a:xfrm>
          <a:prstGeom prst="rect">
            <a:avLst/>
          </a:prstGeom>
        </p:spPr>
      </p:pic>
      <p:sp>
        <p:nvSpPr>
          <p:cNvPr id="26" name="Marcador de texto 5">
            <a:extLst>
              <a:ext uri="{FF2B5EF4-FFF2-40B4-BE49-F238E27FC236}">
                <a16:creationId xmlns:a16="http://schemas.microsoft.com/office/drawing/2014/main" id="{00F160D0-3DCF-6775-5759-E835A40855AB}"/>
              </a:ext>
            </a:extLst>
          </p:cNvPr>
          <p:cNvSpPr txBox="1">
            <a:spLocks/>
          </p:cNvSpPr>
          <p:nvPr/>
        </p:nvSpPr>
        <p:spPr>
          <a:xfrm>
            <a:off x="431400" y="3107579"/>
            <a:ext cx="1735155" cy="387612"/>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Objetivo: </a:t>
            </a:r>
          </a:p>
          <a:p>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7" name="Marcador de texto 12">
            <a:extLst>
              <a:ext uri="{FF2B5EF4-FFF2-40B4-BE49-F238E27FC236}">
                <a16:creationId xmlns:a16="http://schemas.microsoft.com/office/drawing/2014/main" id="{675BFC6F-ACA5-9863-565F-5A000BE367C5}"/>
              </a:ext>
            </a:extLst>
          </p:cNvPr>
          <p:cNvSpPr txBox="1">
            <a:spLocks/>
          </p:cNvSpPr>
          <p:nvPr/>
        </p:nvSpPr>
        <p:spPr>
          <a:xfrm>
            <a:off x="2483502" y="3072765"/>
            <a:ext cx="2337200" cy="56927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100" dirty="0">
                <a:effectLst/>
                <a:latin typeface="Century Gothic" panose="020B0502020202020204" pitchFamily="34" charset="0"/>
                <a:ea typeface="Calibri" panose="020F0502020204030204" pitchFamily="34" charset="0"/>
                <a:cs typeface="Times New Roman" panose="02020603050405020304" pitchFamily="18" charset="0"/>
              </a:rPr>
              <a:t>Cumplir con medidas de aplicación y ejecución propuestas en el Proyecto “MEJORAR LA GESTIÓN INTEGRAL DE DESECHOS Y RESIDUOS SÓLIDOS DEL CANTÓN LIMÓN INDANZA”</a:t>
            </a:r>
            <a:endParaRPr lang="es-ES" sz="1100" dirty="0">
              <a:latin typeface="Century Gothic" panose="020B0502020202020204" pitchFamily="34" charset="0"/>
              <a:cs typeface="Calibri Light" panose="020F0302020204030204" pitchFamily="34" charset="0"/>
            </a:endParaRPr>
          </a:p>
        </p:txBody>
      </p:sp>
      <p:pic>
        <p:nvPicPr>
          <p:cNvPr id="11" name="Imagen 10">
            <a:extLst>
              <a:ext uri="{FF2B5EF4-FFF2-40B4-BE49-F238E27FC236}">
                <a16:creationId xmlns:a16="http://schemas.microsoft.com/office/drawing/2014/main" id="{3D520535-B14E-358E-7293-91087A3D6547}"/>
              </a:ext>
            </a:extLst>
          </p:cNvPr>
          <p:cNvPicPr>
            <a:picLocks noChangeAspect="1"/>
          </p:cNvPicPr>
          <p:nvPr/>
        </p:nvPicPr>
        <p:blipFill>
          <a:blip r:embed="rId4"/>
          <a:srcRect t="1065"/>
          <a:stretch/>
        </p:blipFill>
        <p:spPr>
          <a:xfrm>
            <a:off x="5006378" y="697761"/>
            <a:ext cx="6954220" cy="5230785"/>
          </a:xfrm>
          <a:prstGeom prst="rect">
            <a:avLst/>
          </a:prstGeom>
        </p:spPr>
      </p:pic>
    </p:spTree>
    <p:extLst>
      <p:ext uri="{BB962C8B-B14F-4D97-AF65-F5344CB8AC3E}">
        <p14:creationId xmlns:p14="http://schemas.microsoft.com/office/powerpoint/2010/main" val="3754662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EFEC3-709D-64AE-8C9D-EA4ABBAEB152}"/>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E416CAA9-1ED1-AF26-30B5-619FE24DD0F1}"/>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3B4D86A6-DDB7-C3A8-2DD7-2DF1D907A6CD}"/>
              </a:ext>
            </a:extLst>
          </p:cNvPr>
          <p:cNvSpPr txBox="1">
            <a:spLocks/>
          </p:cNvSpPr>
          <p:nvPr/>
        </p:nvSpPr>
        <p:spPr>
          <a:xfrm>
            <a:off x="0"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000" b="1" u="sng" dirty="0">
                <a:solidFill>
                  <a:schemeClr val="bg1"/>
                </a:solidFill>
              </a:rPr>
              <a:t>TEMA O PROYECTO</a:t>
            </a:r>
            <a:r>
              <a:rPr lang="es-EC" sz="2000" u="sng" dirty="0">
                <a:solidFill>
                  <a:schemeClr val="bg1"/>
                </a:solidFill>
              </a:rPr>
              <a:t>:  </a:t>
            </a:r>
            <a:r>
              <a:rPr lang="es-ES" sz="1600" dirty="0">
                <a:solidFill>
                  <a:schemeClr val="bg1"/>
                </a:solidFill>
              </a:rPr>
              <a:t>“ADQUISICIÓN DE MAQUINARIA Y EQUIPOS PARA MANTENIMIENTO DE LAS INSTALACIONES Y DISPOSICIÓN FINAL DE DESECHOS Y RESIDUOS SÓLIDOS DEL RELLENO SANITARIO DEL CANTÓN LIMÓN INDANZA”.</a:t>
            </a:r>
            <a:r>
              <a:rPr lang="es-EC" sz="1600" dirty="0">
                <a:solidFill>
                  <a:schemeClr val="bg1"/>
                </a:solidFill>
              </a:rPr>
              <a:t> </a:t>
            </a:r>
            <a:endParaRPr lang="es-EC" sz="2000" dirty="0">
              <a:solidFill>
                <a:schemeClr val="bg1"/>
              </a:solidFill>
            </a:endParaRPr>
          </a:p>
        </p:txBody>
      </p:sp>
      <p:sp>
        <p:nvSpPr>
          <p:cNvPr id="57" name="Marcador de texto 5">
            <a:extLst>
              <a:ext uri="{FF2B5EF4-FFF2-40B4-BE49-F238E27FC236}">
                <a16:creationId xmlns:a16="http://schemas.microsoft.com/office/drawing/2014/main" id="{4F9939BE-4B1D-57B2-6ECB-8BAC8DEB673A}"/>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05E2987E-B281-021B-C63C-EF73F019A865}"/>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100" dirty="0">
                <a:latin typeface="Century Gothic" panose="020B0502020202020204" pitchFamily="34" charset="0"/>
                <a:cs typeface="Calibri Light" panose="020F0302020204030204" pitchFamily="34" charset="0"/>
              </a:rPr>
              <a:t>Parroquia General Plaza</a:t>
            </a:r>
          </a:p>
          <a:p>
            <a:pPr marL="285750" indent="-285750" algn="just">
              <a:buFontTx/>
              <a:buChar char="-"/>
            </a:pPr>
            <a:r>
              <a:rPr lang="es-ES" sz="1100" dirty="0">
                <a:latin typeface="Century Gothic" panose="020B0502020202020204" pitchFamily="34" charset="0"/>
                <a:cs typeface="Calibri Light" panose="020F0302020204030204" pitchFamily="34" charset="0"/>
              </a:rPr>
              <a:t>Sector “El Descanso”</a:t>
            </a:r>
          </a:p>
        </p:txBody>
      </p:sp>
      <p:sp>
        <p:nvSpPr>
          <p:cNvPr id="60" name="Marcador de texto 12">
            <a:extLst>
              <a:ext uri="{FF2B5EF4-FFF2-40B4-BE49-F238E27FC236}">
                <a16:creationId xmlns:a16="http://schemas.microsoft.com/office/drawing/2014/main" id="{ECA67882-4654-07B2-6F4F-C70366B1BCC5}"/>
              </a:ext>
            </a:extLst>
          </p:cNvPr>
          <p:cNvSpPr txBox="1">
            <a:spLocks/>
          </p:cNvSpPr>
          <p:nvPr/>
        </p:nvSpPr>
        <p:spPr>
          <a:xfrm>
            <a:off x="685805" y="3502881"/>
            <a:ext cx="962692" cy="67595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ABAD8911-6FC2-D845-2AD3-AA28F2C43A05}"/>
              </a:ext>
            </a:extLst>
          </p:cNvPr>
          <p:cNvSpPr txBox="1">
            <a:spLocks/>
          </p:cNvSpPr>
          <p:nvPr/>
        </p:nvSpPr>
        <p:spPr>
          <a:xfrm>
            <a:off x="2084243" y="4178832"/>
            <a:ext cx="2337200" cy="1918606"/>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6225" lvl="1" indent="0" algn="just">
              <a:buNone/>
            </a:pPr>
            <a:endParaRPr lang="es-ES" sz="9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RELLENO SANITARIO</a:t>
            </a:r>
          </a:p>
          <a:p>
            <a:pPr marL="285750" indent="-285750" algn="just">
              <a:buFontTx/>
              <a:buChar char="-"/>
            </a:pPr>
            <a:r>
              <a:rPr lang="es-ES" sz="1100" dirty="0">
                <a:latin typeface="Century Gothic" panose="020B0502020202020204" pitchFamily="34" charset="0"/>
                <a:cs typeface="Calibri Light" panose="020F0302020204030204" pitchFamily="34" charset="0"/>
              </a:rPr>
              <a:t>UNIDAD AMBIENTAL</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16AE03BC-D692-F62E-7836-3D81F3F52FDE}"/>
              </a:ext>
            </a:extLst>
          </p:cNvPr>
          <p:cNvSpPr txBox="1">
            <a:spLocks/>
          </p:cNvSpPr>
          <p:nvPr/>
        </p:nvSpPr>
        <p:spPr>
          <a:xfrm>
            <a:off x="454280" y="4122835"/>
            <a:ext cx="1529066" cy="389768"/>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59230805-2C43-5755-8717-4BF6341A475E}"/>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6D4707F5-D781-23D1-E967-36576C53A2DB}"/>
              </a:ext>
            </a:extLst>
          </p:cNvPr>
          <p:cNvSpPr txBox="1">
            <a:spLocks/>
          </p:cNvSpPr>
          <p:nvPr/>
        </p:nvSpPr>
        <p:spPr>
          <a:xfrm>
            <a:off x="454280" y="2410573"/>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E792A0E2-727E-42DD-1BE1-F75CE944900C}"/>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$ 6,356,50</a:t>
            </a:r>
          </a:p>
        </p:txBody>
      </p:sp>
      <p:sp>
        <p:nvSpPr>
          <p:cNvPr id="2" name="Marcador de texto 5">
            <a:extLst>
              <a:ext uri="{FF2B5EF4-FFF2-40B4-BE49-F238E27FC236}">
                <a16:creationId xmlns:a16="http://schemas.microsoft.com/office/drawing/2014/main" id="{776609F3-110B-0EA1-3C24-8FA422175F76}"/>
              </a:ext>
            </a:extLst>
          </p:cNvPr>
          <p:cNvSpPr txBox="1">
            <a:spLocks/>
          </p:cNvSpPr>
          <p:nvPr/>
        </p:nvSpPr>
        <p:spPr>
          <a:xfrm>
            <a:off x="431401" y="2726635"/>
            <a:ext cx="1735155" cy="325949"/>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31680708-1E19-DD0F-200D-A4A11B16B859}"/>
              </a:ext>
            </a:extLst>
          </p:cNvPr>
          <p:cNvSpPr txBox="1">
            <a:spLocks/>
          </p:cNvSpPr>
          <p:nvPr/>
        </p:nvSpPr>
        <p:spPr>
          <a:xfrm>
            <a:off x="454280" y="534933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327795B8-B1DA-1C2C-EBD0-3B7AF2E64162}"/>
              </a:ext>
            </a:extLst>
          </p:cNvPr>
          <p:cNvSpPr txBox="1">
            <a:spLocks/>
          </p:cNvSpPr>
          <p:nvPr/>
        </p:nvSpPr>
        <p:spPr>
          <a:xfrm>
            <a:off x="333548" y="5548172"/>
            <a:ext cx="3100253" cy="72599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EJECUTADA</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3EBFE845-E2E9-958D-42E6-5EAB4A06FEB6}"/>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858ADA77-2359-13B1-E45C-05AA23C0F070}"/>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10" name="Marcador de texto 12">
            <a:extLst>
              <a:ext uri="{FF2B5EF4-FFF2-40B4-BE49-F238E27FC236}">
                <a16:creationId xmlns:a16="http://schemas.microsoft.com/office/drawing/2014/main" id="{CD52A3D7-1324-9A47-C31C-36B2147ABED4}"/>
              </a:ext>
            </a:extLst>
          </p:cNvPr>
          <p:cNvSpPr txBox="1">
            <a:spLocks/>
          </p:cNvSpPr>
          <p:nvPr/>
        </p:nvSpPr>
        <p:spPr>
          <a:xfrm>
            <a:off x="1250385" y="52631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900" dirty="0">
                <a:latin typeface="Century Gothic" panose="020B0502020202020204" pitchFamily="34" charset="0"/>
                <a:cs typeface="Calibri Light" panose="020F0302020204030204" pitchFamily="34" charset="0"/>
              </a:rPr>
              <a:t>,</a:t>
            </a:r>
          </a:p>
          <a:p>
            <a:pPr marL="0" indent="0" algn="just">
              <a:buNone/>
            </a:pPr>
            <a:endParaRPr lang="es-ES" sz="8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89950990-9B35-1507-33E1-19B285A37495}"/>
              </a:ext>
            </a:extLst>
          </p:cNvPr>
          <p:cNvSpPr txBox="1">
            <a:spLocks/>
          </p:cNvSpPr>
          <p:nvPr/>
        </p:nvSpPr>
        <p:spPr>
          <a:xfrm>
            <a:off x="2483504" y="2753673"/>
            <a:ext cx="3735639" cy="270287"/>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GADMLI</a:t>
            </a:r>
          </a:p>
        </p:txBody>
      </p:sp>
      <p:sp>
        <p:nvSpPr>
          <p:cNvPr id="23" name="Marcador de texto 5">
            <a:extLst>
              <a:ext uri="{FF2B5EF4-FFF2-40B4-BE49-F238E27FC236}">
                <a16:creationId xmlns:a16="http://schemas.microsoft.com/office/drawing/2014/main" id="{17DE2D77-021D-9A7B-6827-29EAC07CF00B}"/>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Proceso:</a:t>
            </a:r>
          </a:p>
        </p:txBody>
      </p:sp>
      <p:sp>
        <p:nvSpPr>
          <p:cNvPr id="25" name="Marcador de texto 12">
            <a:extLst>
              <a:ext uri="{FF2B5EF4-FFF2-40B4-BE49-F238E27FC236}">
                <a16:creationId xmlns:a16="http://schemas.microsoft.com/office/drawing/2014/main" id="{90EEB159-4234-53DE-63E9-7B47B64A6798}"/>
              </a:ext>
            </a:extLst>
          </p:cNvPr>
          <p:cNvSpPr txBox="1">
            <a:spLocks/>
          </p:cNvSpPr>
          <p:nvPr/>
        </p:nvSpPr>
        <p:spPr>
          <a:xfrm>
            <a:off x="2483503" y="207140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INFIMA CUANTIA</a:t>
            </a:r>
          </a:p>
        </p:txBody>
      </p:sp>
      <p:pic>
        <p:nvPicPr>
          <p:cNvPr id="4" name="Imagen 3">
            <a:extLst>
              <a:ext uri="{FF2B5EF4-FFF2-40B4-BE49-F238E27FC236}">
                <a16:creationId xmlns:a16="http://schemas.microsoft.com/office/drawing/2014/main" id="{E3FED37E-1962-7937-8BDE-22618277E582}"/>
              </a:ext>
            </a:extLst>
          </p:cNvPr>
          <p:cNvPicPr>
            <a:picLocks noChangeAspect="1"/>
          </p:cNvPicPr>
          <p:nvPr/>
        </p:nvPicPr>
        <p:blipFill>
          <a:blip r:embed="rId3"/>
          <a:srcRect t="17277" b="17277"/>
          <a:stretch/>
        </p:blipFill>
        <p:spPr>
          <a:xfrm>
            <a:off x="338027" y="4419891"/>
            <a:ext cx="1704857" cy="994500"/>
          </a:xfrm>
          <a:prstGeom prst="rect">
            <a:avLst/>
          </a:prstGeom>
        </p:spPr>
      </p:pic>
      <p:sp>
        <p:nvSpPr>
          <p:cNvPr id="26" name="Marcador de texto 5">
            <a:extLst>
              <a:ext uri="{FF2B5EF4-FFF2-40B4-BE49-F238E27FC236}">
                <a16:creationId xmlns:a16="http://schemas.microsoft.com/office/drawing/2014/main" id="{C984B2DC-A095-6A13-1CF7-E0507AA5B1C0}"/>
              </a:ext>
            </a:extLst>
          </p:cNvPr>
          <p:cNvSpPr txBox="1">
            <a:spLocks/>
          </p:cNvSpPr>
          <p:nvPr/>
        </p:nvSpPr>
        <p:spPr>
          <a:xfrm>
            <a:off x="431400" y="3107579"/>
            <a:ext cx="1735155" cy="387612"/>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Objetivo: </a:t>
            </a:r>
          </a:p>
          <a:p>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7" name="Marcador de texto 12">
            <a:extLst>
              <a:ext uri="{FF2B5EF4-FFF2-40B4-BE49-F238E27FC236}">
                <a16:creationId xmlns:a16="http://schemas.microsoft.com/office/drawing/2014/main" id="{C13DDBFC-6383-18EA-502F-AE4E40C83029}"/>
              </a:ext>
            </a:extLst>
          </p:cNvPr>
          <p:cNvSpPr txBox="1">
            <a:spLocks/>
          </p:cNvSpPr>
          <p:nvPr/>
        </p:nvSpPr>
        <p:spPr>
          <a:xfrm>
            <a:off x="2483502" y="3072765"/>
            <a:ext cx="1639492" cy="56927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100" dirty="0">
                <a:effectLst/>
                <a:latin typeface="Century Gothic" panose="020B0502020202020204" pitchFamily="34" charset="0"/>
                <a:ea typeface="Calibri" panose="020F0502020204030204" pitchFamily="34" charset="0"/>
                <a:cs typeface="Times New Roman" panose="02020603050405020304" pitchFamily="18" charset="0"/>
              </a:rPr>
              <a:t>Conservar el medio ambiente y cumplir con la Normativa Ambiental </a:t>
            </a:r>
            <a:endParaRPr lang="es-ES" sz="1100" dirty="0">
              <a:latin typeface="Century Gothic" panose="020B0502020202020204" pitchFamily="34" charset="0"/>
              <a:cs typeface="Calibri Light" panose="020F0302020204030204" pitchFamily="34" charset="0"/>
            </a:endParaRPr>
          </a:p>
        </p:txBody>
      </p:sp>
      <p:pic>
        <p:nvPicPr>
          <p:cNvPr id="14" name="Imagen 13">
            <a:extLst>
              <a:ext uri="{FF2B5EF4-FFF2-40B4-BE49-F238E27FC236}">
                <a16:creationId xmlns:a16="http://schemas.microsoft.com/office/drawing/2014/main" id="{0CCE2FD3-84CA-EC31-D1EE-194E9D026C2F}"/>
              </a:ext>
            </a:extLst>
          </p:cNvPr>
          <p:cNvPicPr>
            <a:picLocks noChangeAspect="1"/>
          </p:cNvPicPr>
          <p:nvPr/>
        </p:nvPicPr>
        <p:blipFill>
          <a:blip r:embed="rId4"/>
          <a:stretch>
            <a:fillRect/>
          </a:stretch>
        </p:blipFill>
        <p:spPr>
          <a:xfrm>
            <a:off x="4958001" y="725496"/>
            <a:ext cx="6735014" cy="5555696"/>
          </a:xfrm>
          <a:prstGeom prst="rect">
            <a:avLst/>
          </a:prstGeom>
        </p:spPr>
      </p:pic>
    </p:spTree>
    <p:extLst>
      <p:ext uri="{BB962C8B-B14F-4D97-AF65-F5344CB8AC3E}">
        <p14:creationId xmlns:p14="http://schemas.microsoft.com/office/powerpoint/2010/main" val="1588206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6D878-3353-E4C6-357A-1C858864CDAD}"/>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122A0C6A-84DE-7C89-65B8-5D9C3677B4DB}"/>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CDFF7C40-B510-5E70-4AFC-22691EF47DF1}"/>
              </a:ext>
            </a:extLst>
          </p:cNvPr>
          <p:cNvSpPr txBox="1">
            <a:spLocks/>
          </p:cNvSpPr>
          <p:nvPr/>
        </p:nvSpPr>
        <p:spPr>
          <a:xfrm>
            <a:off x="0"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000" b="1" u="sng" dirty="0">
                <a:solidFill>
                  <a:schemeClr val="bg1"/>
                </a:solidFill>
              </a:rPr>
              <a:t>TEMA O PROYECTO</a:t>
            </a:r>
            <a:r>
              <a:rPr lang="es-EC" sz="2000" u="sng" dirty="0">
                <a:solidFill>
                  <a:schemeClr val="bg1"/>
                </a:solidFill>
              </a:rPr>
              <a:t>:  </a:t>
            </a:r>
            <a:r>
              <a:rPr lang="es-ES" sz="1600" dirty="0">
                <a:solidFill>
                  <a:schemeClr val="bg1"/>
                </a:solidFill>
              </a:rPr>
              <a:t>“SERVICIO DE LIMPIEZA DE LA PLANTA DE TRATAMIENTO DE AGUAS RESIDUALES DEL CENTRO DE FAENAMIENTO Y PLANTA DE TRATAMIENTO DE LIXIVIADOS DEL RELLENO SANITARIO”.</a:t>
            </a:r>
            <a:r>
              <a:rPr lang="es-EC" sz="1600" dirty="0">
                <a:solidFill>
                  <a:schemeClr val="bg1"/>
                </a:solidFill>
              </a:rPr>
              <a:t> </a:t>
            </a:r>
            <a:endParaRPr lang="es-EC" sz="2000" dirty="0">
              <a:solidFill>
                <a:schemeClr val="bg1"/>
              </a:solidFill>
            </a:endParaRPr>
          </a:p>
        </p:txBody>
      </p:sp>
      <p:sp>
        <p:nvSpPr>
          <p:cNvPr id="57" name="Marcador de texto 5">
            <a:extLst>
              <a:ext uri="{FF2B5EF4-FFF2-40B4-BE49-F238E27FC236}">
                <a16:creationId xmlns:a16="http://schemas.microsoft.com/office/drawing/2014/main" id="{402A6B2D-A294-3E2C-D562-76F7A950DDFA}"/>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C5859974-8998-01A5-403F-38679938DBA7}"/>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100" dirty="0">
                <a:latin typeface="Century Gothic" panose="020B0502020202020204" pitchFamily="34" charset="0"/>
                <a:cs typeface="Calibri Light" panose="020F0302020204030204" pitchFamily="34" charset="0"/>
              </a:rPr>
              <a:t>Parroquia General Plaza</a:t>
            </a:r>
          </a:p>
          <a:p>
            <a:pPr marL="285750" indent="-285750" algn="just">
              <a:buFontTx/>
              <a:buChar char="-"/>
            </a:pPr>
            <a:r>
              <a:rPr lang="es-ES" sz="1100" dirty="0">
                <a:latin typeface="Century Gothic" panose="020B0502020202020204" pitchFamily="34" charset="0"/>
                <a:cs typeface="Calibri Light" panose="020F0302020204030204" pitchFamily="34" charset="0"/>
              </a:rPr>
              <a:t>Sector “El Descanso”</a:t>
            </a:r>
          </a:p>
        </p:txBody>
      </p:sp>
      <p:sp>
        <p:nvSpPr>
          <p:cNvPr id="60" name="Marcador de texto 12">
            <a:extLst>
              <a:ext uri="{FF2B5EF4-FFF2-40B4-BE49-F238E27FC236}">
                <a16:creationId xmlns:a16="http://schemas.microsoft.com/office/drawing/2014/main" id="{33B31918-AA41-5E13-FF49-D8F140F7AF88}"/>
              </a:ext>
            </a:extLst>
          </p:cNvPr>
          <p:cNvSpPr txBox="1">
            <a:spLocks/>
          </p:cNvSpPr>
          <p:nvPr/>
        </p:nvSpPr>
        <p:spPr>
          <a:xfrm>
            <a:off x="685805" y="3502881"/>
            <a:ext cx="962692" cy="67595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AF7DCCBE-5903-E256-D445-77D4F728ED6B}"/>
              </a:ext>
            </a:extLst>
          </p:cNvPr>
          <p:cNvSpPr txBox="1">
            <a:spLocks/>
          </p:cNvSpPr>
          <p:nvPr/>
        </p:nvSpPr>
        <p:spPr>
          <a:xfrm>
            <a:off x="2084243" y="4178832"/>
            <a:ext cx="2337200" cy="1918606"/>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6225" lvl="1" indent="0" algn="just">
              <a:buNone/>
            </a:pPr>
            <a:endParaRPr lang="es-ES" sz="9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RELLENO SANITARIO</a:t>
            </a:r>
          </a:p>
          <a:p>
            <a:pPr marL="285750" indent="-285750" algn="just">
              <a:buFontTx/>
              <a:buChar char="-"/>
            </a:pPr>
            <a:r>
              <a:rPr lang="es-ES" sz="1100" dirty="0">
                <a:latin typeface="Century Gothic" panose="020B0502020202020204" pitchFamily="34" charset="0"/>
                <a:cs typeface="Calibri Light" panose="020F0302020204030204" pitchFamily="34" charset="0"/>
              </a:rPr>
              <a:t>UNIDAD AMBIENTAL</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DE03B41F-7DBB-1E39-3084-130373CBBB9E}"/>
              </a:ext>
            </a:extLst>
          </p:cNvPr>
          <p:cNvSpPr txBox="1">
            <a:spLocks/>
          </p:cNvSpPr>
          <p:nvPr/>
        </p:nvSpPr>
        <p:spPr>
          <a:xfrm>
            <a:off x="454280" y="4122835"/>
            <a:ext cx="1529066" cy="389768"/>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A537C2DB-FEF7-B75A-F199-324181A715BC}"/>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23558095-F902-BD8A-7388-974202645133}"/>
              </a:ext>
            </a:extLst>
          </p:cNvPr>
          <p:cNvSpPr txBox="1">
            <a:spLocks/>
          </p:cNvSpPr>
          <p:nvPr/>
        </p:nvSpPr>
        <p:spPr>
          <a:xfrm>
            <a:off x="454280" y="2410573"/>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BDD7B9B5-657D-E98D-1AF5-D64D470946AB}"/>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$ 6,356,50</a:t>
            </a:r>
          </a:p>
        </p:txBody>
      </p:sp>
      <p:sp>
        <p:nvSpPr>
          <p:cNvPr id="2" name="Marcador de texto 5">
            <a:extLst>
              <a:ext uri="{FF2B5EF4-FFF2-40B4-BE49-F238E27FC236}">
                <a16:creationId xmlns:a16="http://schemas.microsoft.com/office/drawing/2014/main" id="{EBA5DFEE-F574-3B62-7407-F4BA4C32E8B6}"/>
              </a:ext>
            </a:extLst>
          </p:cNvPr>
          <p:cNvSpPr txBox="1">
            <a:spLocks/>
          </p:cNvSpPr>
          <p:nvPr/>
        </p:nvSpPr>
        <p:spPr>
          <a:xfrm>
            <a:off x="431401" y="2726635"/>
            <a:ext cx="1735155" cy="325949"/>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F2088F8B-51AF-C930-D0DF-C93C711921DE}"/>
              </a:ext>
            </a:extLst>
          </p:cNvPr>
          <p:cNvSpPr txBox="1">
            <a:spLocks/>
          </p:cNvSpPr>
          <p:nvPr/>
        </p:nvSpPr>
        <p:spPr>
          <a:xfrm>
            <a:off x="454280" y="534933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47D89F8A-0CAF-609A-8172-1915251686ED}"/>
              </a:ext>
            </a:extLst>
          </p:cNvPr>
          <p:cNvSpPr txBox="1">
            <a:spLocks/>
          </p:cNvSpPr>
          <p:nvPr/>
        </p:nvSpPr>
        <p:spPr>
          <a:xfrm>
            <a:off x="333548" y="5548172"/>
            <a:ext cx="3100253" cy="72599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EJECUTADA</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1CC306BB-5E8B-7558-7AD3-E655F5BB518E}"/>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E0B8A770-3F99-C0BF-9AD4-DE5E16103205}"/>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10" name="Marcador de texto 12">
            <a:extLst>
              <a:ext uri="{FF2B5EF4-FFF2-40B4-BE49-F238E27FC236}">
                <a16:creationId xmlns:a16="http://schemas.microsoft.com/office/drawing/2014/main" id="{BC5FC04D-4338-ACF1-1FD5-8D9C8470B132}"/>
              </a:ext>
            </a:extLst>
          </p:cNvPr>
          <p:cNvSpPr txBox="1">
            <a:spLocks/>
          </p:cNvSpPr>
          <p:nvPr/>
        </p:nvSpPr>
        <p:spPr>
          <a:xfrm>
            <a:off x="1250385" y="52631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900" dirty="0">
                <a:latin typeface="Century Gothic" panose="020B0502020202020204" pitchFamily="34" charset="0"/>
                <a:cs typeface="Calibri Light" panose="020F0302020204030204" pitchFamily="34" charset="0"/>
              </a:rPr>
              <a:t>,</a:t>
            </a:r>
          </a:p>
          <a:p>
            <a:pPr marL="0" indent="0" algn="just">
              <a:buNone/>
            </a:pPr>
            <a:endParaRPr lang="es-ES" sz="8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316E2FF6-5EF8-DF2A-387C-80125154D7F0}"/>
              </a:ext>
            </a:extLst>
          </p:cNvPr>
          <p:cNvSpPr txBox="1">
            <a:spLocks/>
          </p:cNvSpPr>
          <p:nvPr/>
        </p:nvSpPr>
        <p:spPr>
          <a:xfrm>
            <a:off x="2483504" y="2753673"/>
            <a:ext cx="3735639" cy="270287"/>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GADMLI</a:t>
            </a:r>
          </a:p>
        </p:txBody>
      </p:sp>
      <p:sp>
        <p:nvSpPr>
          <p:cNvPr id="23" name="Marcador de texto 5">
            <a:extLst>
              <a:ext uri="{FF2B5EF4-FFF2-40B4-BE49-F238E27FC236}">
                <a16:creationId xmlns:a16="http://schemas.microsoft.com/office/drawing/2014/main" id="{7A1FC141-1FAE-1E41-8165-91610B4DD9E8}"/>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Proceso:</a:t>
            </a:r>
          </a:p>
        </p:txBody>
      </p:sp>
      <p:sp>
        <p:nvSpPr>
          <p:cNvPr id="25" name="Marcador de texto 12">
            <a:extLst>
              <a:ext uri="{FF2B5EF4-FFF2-40B4-BE49-F238E27FC236}">
                <a16:creationId xmlns:a16="http://schemas.microsoft.com/office/drawing/2014/main" id="{EAE1FB46-E697-B5E3-B85B-6B09B86DE8FC}"/>
              </a:ext>
            </a:extLst>
          </p:cNvPr>
          <p:cNvSpPr txBox="1">
            <a:spLocks/>
          </p:cNvSpPr>
          <p:nvPr/>
        </p:nvSpPr>
        <p:spPr>
          <a:xfrm>
            <a:off x="2483503" y="207140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INFIMA CUANTIA</a:t>
            </a:r>
          </a:p>
        </p:txBody>
      </p:sp>
      <p:pic>
        <p:nvPicPr>
          <p:cNvPr id="4" name="Imagen 3">
            <a:extLst>
              <a:ext uri="{FF2B5EF4-FFF2-40B4-BE49-F238E27FC236}">
                <a16:creationId xmlns:a16="http://schemas.microsoft.com/office/drawing/2014/main" id="{3DDCE830-EFAD-4259-D583-DB142E38DBE7}"/>
              </a:ext>
            </a:extLst>
          </p:cNvPr>
          <p:cNvPicPr>
            <a:picLocks noChangeAspect="1"/>
          </p:cNvPicPr>
          <p:nvPr/>
        </p:nvPicPr>
        <p:blipFill>
          <a:blip r:embed="rId3"/>
          <a:srcRect t="17277" b="17277"/>
          <a:stretch/>
        </p:blipFill>
        <p:spPr>
          <a:xfrm>
            <a:off x="338027" y="4419891"/>
            <a:ext cx="1704857" cy="994500"/>
          </a:xfrm>
          <a:prstGeom prst="rect">
            <a:avLst/>
          </a:prstGeom>
        </p:spPr>
      </p:pic>
      <p:sp>
        <p:nvSpPr>
          <p:cNvPr id="26" name="Marcador de texto 5">
            <a:extLst>
              <a:ext uri="{FF2B5EF4-FFF2-40B4-BE49-F238E27FC236}">
                <a16:creationId xmlns:a16="http://schemas.microsoft.com/office/drawing/2014/main" id="{93B853C4-543A-0EB3-BEBD-7FAFC13FC59D}"/>
              </a:ext>
            </a:extLst>
          </p:cNvPr>
          <p:cNvSpPr txBox="1">
            <a:spLocks/>
          </p:cNvSpPr>
          <p:nvPr/>
        </p:nvSpPr>
        <p:spPr>
          <a:xfrm>
            <a:off x="431400" y="3107579"/>
            <a:ext cx="1735155" cy="387612"/>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Objetivo: </a:t>
            </a:r>
          </a:p>
          <a:p>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7" name="Marcador de texto 12">
            <a:extLst>
              <a:ext uri="{FF2B5EF4-FFF2-40B4-BE49-F238E27FC236}">
                <a16:creationId xmlns:a16="http://schemas.microsoft.com/office/drawing/2014/main" id="{D209DFA6-DC11-A374-D3CD-CC23DAA2CDAD}"/>
              </a:ext>
            </a:extLst>
          </p:cNvPr>
          <p:cNvSpPr txBox="1">
            <a:spLocks/>
          </p:cNvSpPr>
          <p:nvPr/>
        </p:nvSpPr>
        <p:spPr>
          <a:xfrm>
            <a:off x="2483502" y="3072765"/>
            <a:ext cx="2337200" cy="56927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1100" dirty="0">
                <a:effectLst/>
                <a:latin typeface="Century Gothic" panose="020B0502020202020204" pitchFamily="34" charset="0"/>
                <a:ea typeface="Calibri" panose="020F0502020204030204" pitchFamily="34" charset="0"/>
                <a:cs typeface="Times New Roman" panose="02020603050405020304" pitchFamily="18" charset="0"/>
              </a:rPr>
              <a:t>Cumplir con medidas del Plan de Manejo Ambiental aprobados por el Ministerio de Ambiente, Agua y Transición Ecológica, tanto del, Camal Municipal como del Relleno Sanitario. </a:t>
            </a:r>
            <a:endParaRPr lang="es-ES" sz="1100" dirty="0">
              <a:latin typeface="Century Gothic" panose="020B0502020202020204" pitchFamily="34" charset="0"/>
              <a:cs typeface="Calibri Light" panose="020F0302020204030204" pitchFamily="34" charset="0"/>
            </a:endParaRPr>
          </a:p>
        </p:txBody>
      </p:sp>
      <p:pic>
        <p:nvPicPr>
          <p:cNvPr id="6" name="Imagen 5">
            <a:extLst>
              <a:ext uri="{FF2B5EF4-FFF2-40B4-BE49-F238E27FC236}">
                <a16:creationId xmlns:a16="http://schemas.microsoft.com/office/drawing/2014/main" id="{264C1767-A8B5-B475-E610-5603526E41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0579" y="777820"/>
            <a:ext cx="2671233" cy="2003425"/>
          </a:xfrm>
          <a:prstGeom prst="rect">
            <a:avLst/>
          </a:prstGeom>
          <a:noFill/>
        </p:spPr>
      </p:pic>
      <p:pic>
        <p:nvPicPr>
          <p:cNvPr id="11" name="Imagen 10">
            <a:extLst>
              <a:ext uri="{FF2B5EF4-FFF2-40B4-BE49-F238E27FC236}">
                <a16:creationId xmlns:a16="http://schemas.microsoft.com/office/drawing/2014/main" id="{2F973131-40F6-6DCE-48C5-D6A8BB67562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3043" y="755335"/>
            <a:ext cx="2701436" cy="2025910"/>
          </a:xfrm>
          <a:prstGeom prst="rect">
            <a:avLst/>
          </a:prstGeom>
          <a:noFill/>
        </p:spPr>
      </p:pic>
      <p:pic>
        <p:nvPicPr>
          <p:cNvPr id="12" name="Imagen 11">
            <a:extLst>
              <a:ext uri="{FF2B5EF4-FFF2-40B4-BE49-F238E27FC236}">
                <a16:creationId xmlns:a16="http://schemas.microsoft.com/office/drawing/2014/main" id="{F5957926-1ADC-43DB-3280-239FD4B1D69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5056" y="3015580"/>
            <a:ext cx="2670810" cy="2003425"/>
          </a:xfrm>
          <a:prstGeom prst="rect">
            <a:avLst/>
          </a:prstGeom>
          <a:noFill/>
        </p:spPr>
      </p:pic>
      <p:pic>
        <p:nvPicPr>
          <p:cNvPr id="13" name="Imagen 12">
            <a:extLst>
              <a:ext uri="{FF2B5EF4-FFF2-40B4-BE49-F238E27FC236}">
                <a16:creationId xmlns:a16="http://schemas.microsoft.com/office/drawing/2014/main" id="{A4938E65-52B9-C3F1-0A6E-C9454444304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32399" y="3023291"/>
            <a:ext cx="2672080" cy="2004060"/>
          </a:xfrm>
          <a:prstGeom prst="rect">
            <a:avLst/>
          </a:prstGeom>
          <a:noFill/>
        </p:spPr>
      </p:pic>
    </p:spTree>
    <p:extLst>
      <p:ext uri="{BB962C8B-B14F-4D97-AF65-F5344CB8AC3E}">
        <p14:creationId xmlns:p14="http://schemas.microsoft.com/office/powerpoint/2010/main" val="3303399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050F9-2F9E-CA0F-28AF-50F74A5B268D}"/>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A91A7E40-3E27-0E32-8CE4-13DD1D4098BA}"/>
              </a:ext>
            </a:extLst>
          </p:cNvPr>
          <p:cNvPicPr>
            <a:picLocks noChangeAspect="1"/>
          </p:cNvPicPr>
          <p:nvPr/>
        </p:nvPicPr>
        <p:blipFill>
          <a:blip r:embed="rId3">
            <a:extLst>
              <a:ext uri="{28A0092B-C50C-407E-A947-70E740481C1C}">
                <a14:useLocalDpi xmlns:a14="http://schemas.microsoft.com/office/drawing/2010/main" val="0"/>
              </a:ext>
            </a:extLst>
          </a:blip>
          <a:srcRect b="88947"/>
          <a:stretch/>
        </p:blipFill>
        <p:spPr bwMode="auto">
          <a:xfrm>
            <a:off x="4638675" y="4120601"/>
            <a:ext cx="7553325" cy="1179407"/>
          </a:xfrm>
          <a:prstGeom prst="rect">
            <a:avLst/>
          </a:prstGeom>
          <a:noFill/>
          <a:ln>
            <a:noFill/>
          </a:ln>
        </p:spPr>
      </p:pic>
      <p:sp>
        <p:nvSpPr>
          <p:cNvPr id="3" name="Subtítulo 2">
            <a:extLst>
              <a:ext uri="{FF2B5EF4-FFF2-40B4-BE49-F238E27FC236}">
                <a16:creationId xmlns:a16="http://schemas.microsoft.com/office/drawing/2014/main" id="{9C4078E5-C5D6-EF1F-30FF-AFDA328FC861}"/>
              </a:ext>
            </a:extLst>
          </p:cNvPr>
          <p:cNvSpPr>
            <a:spLocks noGrp="1"/>
          </p:cNvSpPr>
          <p:nvPr>
            <p:ph type="subTitle" idx="1"/>
          </p:nvPr>
        </p:nvSpPr>
        <p:spPr>
          <a:xfrm>
            <a:off x="0" y="3976577"/>
            <a:ext cx="9396148" cy="1080024"/>
          </a:xfrm>
          <a:solidFill>
            <a:srgbClr val="2B4442">
              <a:alpha val="90000"/>
            </a:srgbClr>
          </a:solidFill>
        </p:spPr>
        <p:txBody>
          <a:bodyPr/>
          <a:lstStyle/>
          <a:p>
            <a:r>
              <a:rPr lang="es-ES" sz="2400" b="1" dirty="0"/>
              <a:t>ANALISTA DE ÁREAS PROTEGIDAS Y ÁREAS VERDES GAD MUNICIPAL DE LIMON INDANZA</a:t>
            </a:r>
            <a:endParaRPr lang="en-US" sz="2400" b="1" dirty="0"/>
          </a:p>
        </p:txBody>
      </p:sp>
      <p:pic>
        <p:nvPicPr>
          <p:cNvPr id="4" name="Imagen 3">
            <a:extLst>
              <a:ext uri="{FF2B5EF4-FFF2-40B4-BE49-F238E27FC236}">
                <a16:creationId xmlns:a16="http://schemas.microsoft.com/office/drawing/2014/main" id="{89E3F4A9-2099-2177-AD06-73DD62C2AF92}"/>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2" y="4800599"/>
            <a:ext cx="4638675" cy="256001"/>
          </a:xfrm>
          <a:prstGeom prst="rect">
            <a:avLst/>
          </a:prstGeom>
          <a:noFill/>
          <a:ln>
            <a:noFill/>
          </a:ln>
        </p:spPr>
      </p:pic>
      <p:pic>
        <p:nvPicPr>
          <p:cNvPr id="5" name="Imagen 4">
            <a:extLst>
              <a:ext uri="{FF2B5EF4-FFF2-40B4-BE49-F238E27FC236}">
                <a16:creationId xmlns:a16="http://schemas.microsoft.com/office/drawing/2014/main" id="{CD3D4EE5-8B70-0DBA-0E5D-186AC22E3514}"/>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4638671" y="4800597"/>
            <a:ext cx="4757473" cy="256001"/>
          </a:xfrm>
          <a:prstGeom prst="rect">
            <a:avLst/>
          </a:prstGeom>
          <a:noFill/>
          <a:ln>
            <a:noFill/>
          </a:ln>
        </p:spPr>
      </p:pic>
    </p:spTree>
    <p:extLst>
      <p:ext uri="{BB962C8B-B14F-4D97-AF65-F5344CB8AC3E}">
        <p14:creationId xmlns:p14="http://schemas.microsoft.com/office/powerpoint/2010/main" val="3214164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84A2-79EF-2F1C-51E6-67D7514A1C61}"/>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9848C0AF-ED68-BB2C-9868-E12B0B29EA59}"/>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4F7D01DD-0EA6-F5CD-80BC-C7C28B24D83B}"/>
              </a:ext>
            </a:extLst>
          </p:cNvPr>
          <p:cNvSpPr txBox="1">
            <a:spLocks/>
          </p:cNvSpPr>
          <p:nvPr/>
        </p:nvSpPr>
        <p:spPr>
          <a:xfrm>
            <a:off x="-2"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dirty="0">
                <a:solidFill>
                  <a:schemeClr val="bg1"/>
                </a:solidFill>
              </a:rPr>
              <a:t>TEMA O PROYECTO</a:t>
            </a:r>
            <a:r>
              <a:rPr lang="es-EC" sz="2000" dirty="0">
                <a:solidFill>
                  <a:schemeClr val="bg1"/>
                </a:solidFill>
              </a:rPr>
              <a:t>:  </a:t>
            </a:r>
            <a:r>
              <a:rPr lang="es-ES" sz="1600" dirty="0">
                <a:solidFill>
                  <a:schemeClr val="bg1"/>
                </a:solidFill>
              </a:rPr>
              <a:t>“CONVENIO UNIVERSIDAD DEL AZUAY”.</a:t>
            </a:r>
            <a:r>
              <a:rPr lang="es-EC" sz="1600" dirty="0">
                <a:solidFill>
                  <a:schemeClr val="bg1"/>
                </a:solidFill>
              </a:rPr>
              <a:t> </a:t>
            </a:r>
            <a:endParaRPr lang="es-EC" sz="2000" dirty="0">
              <a:solidFill>
                <a:schemeClr val="bg1"/>
              </a:solidFill>
            </a:endParaRPr>
          </a:p>
        </p:txBody>
      </p:sp>
      <p:sp>
        <p:nvSpPr>
          <p:cNvPr id="57" name="Marcador de texto 5">
            <a:extLst>
              <a:ext uri="{FF2B5EF4-FFF2-40B4-BE49-F238E27FC236}">
                <a16:creationId xmlns:a16="http://schemas.microsoft.com/office/drawing/2014/main" id="{DB0A98B9-22B2-7EAC-723D-5015158FCD19}"/>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4794CAC6-1D49-2FBD-8B70-ACEE9F9ECE96}"/>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100" dirty="0" err="1">
                <a:latin typeface="Century Gothic" panose="020B0502020202020204" pitchFamily="34" charset="0"/>
                <a:cs typeface="Calibri Light" panose="020F0302020204030204" pitchFamily="34" charset="0"/>
              </a:rPr>
              <a:t>Tinajillas</a:t>
            </a:r>
            <a:endParaRPr lang="es-ES" sz="11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Área Ecológica</a:t>
            </a:r>
          </a:p>
        </p:txBody>
      </p:sp>
      <p:sp>
        <p:nvSpPr>
          <p:cNvPr id="60" name="Marcador de texto 12">
            <a:extLst>
              <a:ext uri="{FF2B5EF4-FFF2-40B4-BE49-F238E27FC236}">
                <a16:creationId xmlns:a16="http://schemas.microsoft.com/office/drawing/2014/main" id="{1E9DF1E6-9C02-D86E-2749-4C52C501943F}"/>
              </a:ext>
            </a:extLst>
          </p:cNvPr>
          <p:cNvSpPr txBox="1">
            <a:spLocks/>
          </p:cNvSpPr>
          <p:nvPr/>
        </p:nvSpPr>
        <p:spPr>
          <a:xfrm>
            <a:off x="753831" y="3494685"/>
            <a:ext cx="3735639" cy="73585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A27A1432-D5C9-9D2C-34C0-E3E87AE8137B}"/>
              </a:ext>
            </a:extLst>
          </p:cNvPr>
          <p:cNvSpPr txBox="1">
            <a:spLocks/>
          </p:cNvSpPr>
          <p:nvPr/>
        </p:nvSpPr>
        <p:spPr>
          <a:xfrm>
            <a:off x="2084243" y="3785736"/>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ÁREA DE CONSERVACIÓN</a:t>
            </a:r>
          </a:p>
          <a:p>
            <a:pPr marL="285750" indent="-285750" algn="just">
              <a:buFontTx/>
              <a:buChar char="-"/>
            </a:pPr>
            <a:r>
              <a:rPr lang="es-ES" sz="1100" dirty="0">
                <a:latin typeface="Century Gothic" panose="020B0502020202020204" pitchFamily="34" charset="0"/>
                <a:cs typeface="Calibri Light" panose="020F0302020204030204" pitchFamily="34" charset="0"/>
              </a:rPr>
              <a:t>Unidad Ambiental</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C215040E-67A0-9431-211D-8556828572F3}"/>
              </a:ext>
            </a:extLst>
          </p:cNvPr>
          <p:cNvSpPr txBox="1">
            <a:spLocks/>
          </p:cNvSpPr>
          <p:nvPr/>
        </p:nvSpPr>
        <p:spPr>
          <a:xfrm>
            <a:off x="454280" y="3758699"/>
            <a:ext cx="152906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E954039C-AE0C-761D-081D-8BEA10A302CB}"/>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7B8212A4-B731-C686-11F2-B983BA2976A6}"/>
              </a:ext>
            </a:extLst>
          </p:cNvPr>
          <p:cNvSpPr txBox="1">
            <a:spLocks/>
          </p:cNvSpPr>
          <p:nvPr/>
        </p:nvSpPr>
        <p:spPr>
          <a:xfrm>
            <a:off x="454280" y="2410573"/>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22BBD659-ECB9-8F61-D858-889E05F33B6E}"/>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SIN RECURSOS </a:t>
            </a:r>
          </a:p>
        </p:txBody>
      </p:sp>
      <p:sp>
        <p:nvSpPr>
          <p:cNvPr id="2" name="Marcador de texto 5">
            <a:extLst>
              <a:ext uri="{FF2B5EF4-FFF2-40B4-BE49-F238E27FC236}">
                <a16:creationId xmlns:a16="http://schemas.microsoft.com/office/drawing/2014/main" id="{5C98F41E-38E7-804F-2E5E-6E8E74066C3D}"/>
              </a:ext>
            </a:extLst>
          </p:cNvPr>
          <p:cNvSpPr txBox="1">
            <a:spLocks/>
          </p:cNvSpPr>
          <p:nvPr/>
        </p:nvSpPr>
        <p:spPr>
          <a:xfrm>
            <a:off x="442840" y="2768994"/>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3AA591BE-B246-D8F4-6389-67865EDF43A7}"/>
              </a:ext>
            </a:extLst>
          </p:cNvPr>
          <p:cNvSpPr txBox="1">
            <a:spLocks/>
          </p:cNvSpPr>
          <p:nvPr/>
        </p:nvSpPr>
        <p:spPr>
          <a:xfrm>
            <a:off x="482146" y="5569939"/>
            <a:ext cx="3002400" cy="804758"/>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REALIZADO   </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2B6ECB2C-43A3-2A71-919F-E5B18F3110E2}"/>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D817FE51-E938-1A5D-6164-B89D69ED7651}"/>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24" name="Marcador de texto 12">
            <a:extLst>
              <a:ext uri="{FF2B5EF4-FFF2-40B4-BE49-F238E27FC236}">
                <a16:creationId xmlns:a16="http://schemas.microsoft.com/office/drawing/2014/main" id="{434E8B92-44A7-6A07-FE8E-A837F00D21BE}"/>
              </a:ext>
            </a:extLst>
          </p:cNvPr>
          <p:cNvSpPr txBox="1">
            <a:spLocks/>
          </p:cNvSpPr>
          <p:nvPr/>
        </p:nvSpPr>
        <p:spPr>
          <a:xfrm>
            <a:off x="2483502" y="2793564"/>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GADMLI</a:t>
            </a:r>
          </a:p>
          <a:p>
            <a:pPr marL="0" indent="0" algn="just">
              <a:buNone/>
            </a:pPr>
            <a:endParaRPr lang="es-ES" sz="1100" dirty="0">
              <a:latin typeface="Century Gothic" panose="020B0502020202020204" pitchFamily="34" charset="0"/>
              <a:cs typeface="Calibri Light" panose="020F0302020204030204" pitchFamily="34" charset="0"/>
            </a:endParaRPr>
          </a:p>
        </p:txBody>
      </p:sp>
      <p:sp>
        <p:nvSpPr>
          <p:cNvPr id="23" name="Marcador de texto 5">
            <a:extLst>
              <a:ext uri="{FF2B5EF4-FFF2-40B4-BE49-F238E27FC236}">
                <a16:creationId xmlns:a16="http://schemas.microsoft.com/office/drawing/2014/main" id="{D23A00A2-6443-F662-7DF5-875C70A81B00}"/>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Proceso:</a:t>
            </a:r>
          </a:p>
        </p:txBody>
      </p:sp>
      <p:sp>
        <p:nvSpPr>
          <p:cNvPr id="25" name="Marcador de texto 12">
            <a:extLst>
              <a:ext uri="{FF2B5EF4-FFF2-40B4-BE49-F238E27FC236}">
                <a16:creationId xmlns:a16="http://schemas.microsoft.com/office/drawing/2014/main" id="{F8072E62-22B3-754F-FB47-71DEEFF35062}"/>
              </a:ext>
            </a:extLst>
          </p:cNvPr>
          <p:cNvSpPr txBox="1">
            <a:spLocks/>
          </p:cNvSpPr>
          <p:nvPr/>
        </p:nvSpPr>
        <p:spPr>
          <a:xfrm>
            <a:off x="2483503" y="2071400"/>
            <a:ext cx="2588227"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000" dirty="0">
                <a:latin typeface="Century Gothic" panose="020B0502020202020204" pitchFamily="34" charset="0"/>
                <a:cs typeface="Calibri Light" panose="020F0302020204030204" pitchFamily="34" charset="0"/>
              </a:rPr>
              <a:t>CONVENIO CON UNIVERSIDAD DEL AZUAY</a:t>
            </a:r>
          </a:p>
        </p:txBody>
      </p:sp>
      <p:pic>
        <p:nvPicPr>
          <p:cNvPr id="4" name="Imagen 3">
            <a:extLst>
              <a:ext uri="{FF2B5EF4-FFF2-40B4-BE49-F238E27FC236}">
                <a16:creationId xmlns:a16="http://schemas.microsoft.com/office/drawing/2014/main" id="{396CE2F1-D0F5-050C-2503-9EEABF092DB5}"/>
              </a:ext>
            </a:extLst>
          </p:cNvPr>
          <p:cNvPicPr>
            <a:picLocks noChangeAspect="1"/>
          </p:cNvPicPr>
          <p:nvPr/>
        </p:nvPicPr>
        <p:blipFill>
          <a:blip r:embed="rId3"/>
          <a:srcRect t="12881" b="12881"/>
          <a:stretch/>
        </p:blipFill>
        <p:spPr>
          <a:xfrm>
            <a:off x="509339" y="4205576"/>
            <a:ext cx="1529066" cy="1193966"/>
          </a:xfrm>
          <a:prstGeom prst="rect">
            <a:avLst/>
          </a:prstGeom>
        </p:spPr>
      </p:pic>
      <p:sp>
        <p:nvSpPr>
          <p:cNvPr id="27" name="Marcador de texto 5">
            <a:extLst>
              <a:ext uri="{FF2B5EF4-FFF2-40B4-BE49-F238E27FC236}">
                <a16:creationId xmlns:a16="http://schemas.microsoft.com/office/drawing/2014/main" id="{48E1CC09-8BCA-829D-E949-BCE601401440}"/>
              </a:ext>
            </a:extLst>
          </p:cNvPr>
          <p:cNvSpPr txBox="1">
            <a:spLocks/>
          </p:cNvSpPr>
          <p:nvPr/>
        </p:nvSpPr>
        <p:spPr>
          <a:xfrm>
            <a:off x="456451" y="309027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8" name="Marcador de texto 12">
            <a:extLst>
              <a:ext uri="{FF2B5EF4-FFF2-40B4-BE49-F238E27FC236}">
                <a16:creationId xmlns:a16="http://schemas.microsoft.com/office/drawing/2014/main" id="{7BC9B75A-33C6-EE97-21CC-5F29DB7D6DA8}"/>
              </a:ext>
            </a:extLst>
          </p:cNvPr>
          <p:cNvSpPr txBox="1">
            <a:spLocks/>
          </p:cNvSpPr>
          <p:nvPr/>
        </p:nvSpPr>
        <p:spPr>
          <a:xfrm>
            <a:off x="2483502" y="30857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p:txBody>
      </p:sp>
      <p:sp>
        <p:nvSpPr>
          <p:cNvPr id="29" name="Marcador de texto 5">
            <a:extLst>
              <a:ext uri="{FF2B5EF4-FFF2-40B4-BE49-F238E27FC236}">
                <a16:creationId xmlns:a16="http://schemas.microsoft.com/office/drawing/2014/main" id="{2C71917E-94F0-46D2-E9C1-96B27C913DAC}"/>
              </a:ext>
            </a:extLst>
          </p:cNvPr>
          <p:cNvSpPr txBox="1">
            <a:spLocks/>
          </p:cNvSpPr>
          <p:nvPr/>
        </p:nvSpPr>
        <p:spPr>
          <a:xfrm>
            <a:off x="442839" y="3321550"/>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0" name="Marcador de texto 12">
            <a:extLst>
              <a:ext uri="{FF2B5EF4-FFF2-40B4-BE49-F238E27FC236}">
                <a16:creationId xmlns:a16="http://schemas.microsoft.com/office/drawing/2014/main" id="{4B26EDF0-F29D-892D-9E67-2DF24CAA0E15}"/>
              </a:ext>
            </a:extLst>
          </p:cNvPr>
          <p:cNvSpPr txBox="1">
            <a:spLocks/>
          </p:cNvSpPr>
          <p:nvPr/>
        </p:nvSpPr>
        <p:spPr>
          <a:xfrm>
            <a:off x="2450885" y="3342735"/>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a:t>
            </a:r>
          </a:p>
        </p:txBody>
      </p:sp>
      <p:pic>
        <p:nvPicPr>
          <p:cNvPr id="10" name="Imagen 9">
            <a:extLst>
              <a:ext uri="{FF2B5EF4-FFF2-40B4-BE49-F238E27FC236}">
                <a16:creationId xmlns:a16="http://schemas.microsoft.com/office/drawing/2014/main" id="{0FB221D2-1E25-72D7-BD2A-B22F8E0E220E}"/>
              </a:ext>
            </a:extLst>
          </p:cNvPr>
          <p:cNvPicPr>
            <a:picLocks noChangeAspect="1"/>
          </p:cNvPicPr>
          <p:nvPr/>
        </p:nvPicPr>
        <p:blipFill>
          <a:blip r:embed="rId4"/>
          <a:stretch>
            <a:fillRect/>
          </a:stretch>
        </p:blipFill>
        <p:spPr>
          <a:xfrm>
            <a:off x="5399842" y="875975"/>
            <a:ext cx="6048531" cy="1709951"/>
          </a:xfrm>
          <a:prstGeom prst="rect">
            <a:avLst/>
          </a:prstGeom>
        </p:spPr>
      </p:pic>
      <p:pic>
        <p:nvPicPr>
          <p:cNvPr id="11" name="Imagen 10">
            <a:extLst>
              <a:ext uri="{FF2B5EF4-FFF2-40B4-BE49-F238E27FC236}">
                <a16:creationId xmlns:a16="http://schemas.microsoft.com/office/drawing/2014/main" id="{A2E73BF3-CDD8-2E99-C879-E9A2733DE3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4107" y="2015757"/>
            <a:ext cx="2770282" cy="3693709"/>
          </a:xfrm>
          <a:prstGeom prst="rect">
            <a:avLst/>
          </a:prstGeom>
          <a:noFill/>
          <a:ln>
            <a:noFill/>
          </a:ln>
        </p:spPr>
      </p:pic>
    </p:spTree>
    <p:extLst>
      <p:ext uri="{BB962C8B-B14F-4D97-AF65-F5344CB8AC3E}">
        <p14:creationId xmlns:p14="http://schemas.microsoft.com/office/powerpoint/2010/main" val="1269519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77FFA-FFF7-8611-698C-61A20C3BC384}"/>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7BA846F7-5C95-AAB4-9D5C-E93AEB8B5130}"/>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EE9C21B9-5228-DB29-358D-BCED4A73015B}"/>
              </a:ext>
            </a:extLst>
          </p:cNvPr>
          <p:cNvSpPr txBox="1">
            <a:spLocks/>
          </p:cNvSpPr>
          <p:nvPr/>
        </p:nvSpPr>
        <p:spPr>
          <a:xfrm>
            <a:off x="-2"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dirty="0">
                <a:solidFill>
                  <a:schemeClr val="bg1"/>
                </a:solidFill>
              </a:rPr>
              <a:t>TEMA O PROYECTO</a:t>
            </a:r>
            <a:r>
              <a:rPr lang="es-EC" sz="2000" dirty="0">
                <a:solidFill>
                  <a:schemeClr val="bg1"/>
                </a:solidFill>
              </a:rPr>
              <a:t>:  </a:t>
            </a:r>
            <a:r>
              <a:rPr lang="es-ES" sz="1600" dirty="0">
                <a:solidFill>
                  <a:schemeClr val="bg1"/>
                </a:solidFill>
              </a:rPr>
              <a:t>“CONVENIO UNIVERSIDAD DE CUENCA”.</a:t>
            </a:r>
            <a:r>
              <a:rPr lang="es-EC" sz="1600" dirty="0">
                <a:solidFill>
                  <a:schemeClr val="bg1"/>
                </a:solidFill>
              </a:rPr>
              <a:t> </a:t>
            </a:r>
            <a:endParaRPr lang="es-EC" sz="2000" dirty="0">
              <a:solidFill>
                <a:schemeClr val="bg1"/>
              </a:solidFill>
            </a:endParaRPr>
          </a:p>
        </p:txBody>
      </p:sp>
      <p:sp>
        <p:nvSpPr>
          <p:cNvPr id="57" name="Marcador de texto 5">
            <a:extLst>
              <a:ext uri="{FF2B5EF4-FFF2-40B4-BE49-F238E27FC236}">
                <a16:creationId xmlns:a16="http://schemas.microsoft.com/office/drawing/2014/main" id="{C522234E-80B2-03A9-AF8C-DE63EC0B1B22}"/>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DFDE23EA-6607-C500-280B-DC86C9B6B1E3}"/>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100" dirty="0" err="1">
                <a:latin typeface="Century Gothic" panose="020B0502020202020204" pitchFamily="34" charset="0"/>
                <a:cs typeface="Calibri Light" panose="020F0302020204030204" pitchFamily="34" charset="0"/>
              </a:rPr>
              <a:t>Tinajillas</a:t>
            </a:r>
            <a:endParaRPr lang="es-ES" sz="11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Área Ecológica</a:t>
            </a:r>
          </a:p>
        </p:txBody>
      </p:sp>
      <p:sp>
        <p:nvSpPr>
          <p:cNvPr id="60" name="Marcador de texto 12">
            <a:extLst>
              <a:ext uri="{FF2B5EF4-FFF2-40B4-BE49-F238E27FC236}">
                <a16:creationId xmlns:a16="http://schemas.microsoft.com/office/drawing/2014/main" id="{C916F124-8EF9-C5CC-9748-9AAA242E2095}"/>
              </a:ext>
            </a:extLst>
          </p:cNvPr>
          <p:cNvSpPr txBox="1">
            <a:spLocks/>
          </p:cNvSpPr>
          <p:nvPr/>
        </p:nvSpPr>
        <p:spPr>
          <a:xfrm>
            <a:off x="753831" y="3494685"/>
            <a:ext cx="3735639" cy="73585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3D7BF227-91F3-993F-FCC6-219EEEFC2070}"/>
              </a:ext>
            </a:extLst>
          </p:cNvPr>
          <p:cNvSpPr txBox="1">
            <a:spLocks/>
          </p:cNvSpPr>
          <p:nvPr/>
        </p:nvSpPr>
        <p:spPr>
          <a:xfrm>
            <a:off x="2084243" y="3785736"/>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ÁREA DE CONSERVACIÓN</a:t>
            </a:r>
          </a:p>
          <a:p>
            <a:pPr marL="285750" indent="-285750" algn="just">
              <a:buFontTx/>
              <a:buChar char="-"/>
            </a:pPr>
            <a:r>
              <a:rPr lang="es-ES" sz="1100" dirty="0">
                <a:latin typeface="Century Gothic" panose="020B0502020202020204" pitchFamily="34" charset="0"/>
                <a:cs typeface="Calibri Light" panose="020F0302020204030204" pitchFamily="34" charset="0"/>
              </a:rPr>
              <a:t>Unidad Ambiental</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83FE2694-7DD4-7CC2-33B8-E87ABC8EB0AA}"/>
              </a:ext>
            </a:extLst>
          </p:cNvPr>
          <p:cNvSpPr txBox="1">
            <a:spLocks/>
          </p:cNvSpPr>
          <p:nvPr/>
        </p:nvSpPr>
        <p:spPr>
          <a:xfrm>
            <a:off x="454280" y="3758699"/>
            <a:ext cx="152906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93881477-6F63-7DF0-60A7-BD50D4AB4779}"/>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4E22737E-C027-7910-4716-3A4318AEF205}"/>
              </a:ext>
            </a:extLst>
          </p:cNvPr>
          <p:cNvSpPr txBox="1">
            <a:spLocks/>
          </p:cNvSpPr>
          <p:nvPr/>
        </p:nvSpPr>
        <p:spPr>
          <a:xfrm>
            <a:off x="454280" y="2410573"/>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2D9B2B79-AAFC-3E1E-D169-E36AE560B83B}"/>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SIN RECURSOS </a:t>
            </a:r>
          </a:p>
        </p:txBody>
      </p:sp>
      <p:sp>
        <p:nvSpPr>
          <p:cNvPr id="2" name="Marcador de texto 5">
            <a:extLst>
              <a:ext uri="{FF2B5EF4-FFF2-40B4-BE49-F238E27FC236}">
                <a16:creationId xmlns:a16="http://schemas.microsoft.com/office/drawing/2014/main" id="{E9D2DD42-2C9D-130A-EC70-4A61D4104304}"/>
              </a:ext>
            </a:extLst>
          </p:cNvPr>
          <p:cNvSpPr txBox="1">
            <a:spLocks/>
          </p:cNvSpPr>
          <p:nvPr/>
        </p:nvSpPr>
        <p:spPr>
          <a:xfrm>
            <a:off x="442840" y="2768994"/>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717E3E79-A8C8-287D-0F00-DB2A008C3BCD}"/>
              </a:ext>
            </a:extLst>
          </p:cNvPr>
          <p:cNvSpPr txBox="1">
            <a:spLocks/>
          </p:cNvSpPr>
          <p:nvPr/>
        </p:nvSpPr>
        <p:spPr>
          <a:xfrm>
            <a:off x="482146" y="5569939"/>
            <a:ext cx="3002400" cy="804758"/>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REALIZADO   </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54D42ACB-72C2-A88E-7BA7-2DABB70D0F01}"/>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852C2B11-8FC7-9ECF-E93D-B2B54C2149E1}"/>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24" name="Marcador de texto 12">
            <a:extLst>
              <a:ext uri="{FF2B5EF4-FFF2-40B4-BE49-F238E27FC236}">
                <a16:creationId xmlns:a16="http://schemas.microsoft.com/office/drawing/2014/main" id="{79843320-35B8-E674-76BC-0F47EEB12296}"/>
              </a:ext>
            </a:extLst>
          </p:cNvPr>
          <p:cNvSpPr txBox="1">
            <a:spLocks/>
          </p:cNvSpPr>
          <p:nvPr/>
        </p:nvSpPr>
        <p:spPr>
          <a:xfrm>
            <a:off x="2483502" y="2793564"/>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GADMLI</a:t>
            </a:r>
          </a:p>
          <a:p>
            <a:pPr marL="0" indent="0" algn="just">
              <a:buNone/>
            </a:pPr>
            <a:endParaRPr lang="es-ES" sz="1100" dirty="0">
              <a:latin typeface="Century Gothic" panose="020B0502020202020204" pitchFamily="34" charset="0"/>
              <a:cs typeface="Calibri Light" panose="020F0302020204030204" pitchFamily="34" charset="0"/>
            </a:endParaRPr>
          </a:p>
        </p:txBody>
      </p:sp>
      <p:sp>
        <p:nvSpPr>
          <p:cNvPr id="23" name="Marcador de texto 5">
            <a:extLst>
              <a:ext uri="{FF2B5EF4-FFF2-40B4-BE49-F238E27FC236}">
                <a16:creationId xmlns:a16="http://schemas.microsoft.com/office/drawing/2014/main" id="{82C30AC3-44D2-BA43-B26A-2EB6F3B63151}"/>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Proceso:</a:t>
            </a:r>
          </a:p>
        </p:txBody>
      </p:sp>
      <p:sp>
        <p:nvSpPr>
          <p:cNvPr id="25" name="Marcador de texto 12">
            <a:extLst>
              <a:ext uri="{FF2B5EF4-FFF2-40B4-BE49-F238E27FC236}">
                <a16:creationId xmlns:a16="http://schemas.microsoft.com/office/drawing/2014/main" id="{B7E27532-148D-112E-BCD7-1E9252164FFA}"/>
              </a:ext>
            </a:extLst>
          </p:cNvPr>
          <p:cNvSpPr txBox="1">
            <a:spLocks/>
          </p:cNvSpPr>
          <p:nvPr/>
        </p:nvSpPr>
        <p:spPr>
          <a:xfrm>
            <a:off x="2483503" y="2071400"/>
            <a:ext cx="2588227"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000" dirty="0">
                <a:latin typeface="Century Gothic" panose="020B0502020202020204" pitchFamily="34" charset="0"/>
                <a:cs typeface="Calibri Light" panose="020F0302020204030204" pitchFamily="34" charset="0"/>
              </a:rPr>
              <a:t>CONVENIO CON UNIVERSIDAD DE CUENCA</a:t>
            </a:r>
          </a:p>
        </p:txBody>
      </p:sp>
      <p:pic>
        <p:nvPicPr>
          <p:cNvPr id="4" name="Imagen 3">
            <a:extLst>
              <a:ext uri="{FF2B5EF4-FFF2-40B4-BE49-F238E27FC236}">
                <a16:creationId xmlns:a16="http://schemas.microsoft.com/office/drawing/2014/main" id="{C554B8CA-CFC4-DFD6-B723-8B5228827D73}"/>
              </a:ext>
            </a:extLst>
          </p:cNvPr>
          <p:cNvPicPr>
            <a:picLocks noChangeAspect="1"/>
          </p:cNvPicPr>
          <p:nvPr/>
        </p:nvPicPr>
        <p:blipFill>
          <a:blip r:embed="rId3"/>
          <a:srcRect t="12881" b="12881"/>
          <a:stretch/>
        </p:blipFill>
        <p:spPr>
          <a:xfrm>
            <a:off x="509339" y="4205576"/>
            <a:ext cx="1529066" cy="1193966"/>
          </a:xfrm>
          <a:prstGeom prst="rect">
            <a:avLst/>
          </a:prstGeom>
        </p:spPr>
      </p:pic>
      <p:sp>
        <p:nvSpPr>
          <p:cNvPr id="27" name="Marcador de texto 5">
            <a:extLst>
              <a:ext uri="{FF2B5EF4-FFF2-40B4-BE49-F238E27FC236}">
                <a16:creationId xmlns:a16="http://schemas.microsoft.com/office/drawing/2014/main" id="{4BB4B9CC-800B-61CD-C5B5-E98077445C52}"/>
              </a:ext>
            </a:extLst>
          </p:cNvPr>
          <p:cNvSpPr txBox="1">
            <a:spLocks/>
          </p:cNvSpPr>
          <p:nvPr/>
        </p:nvSpPr>
        <p:spPr>
          <a:xfrm>
            <a:off x="456451" y="309027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8" name="Marcador de texto 12">
            <a:extLst>
              <a:ext uri="{FF2B5EF4-FFF2-40B4-BE49-F238E27FC236}">
                <a16:creationId xmlns:a16="http://schemas.microsoft.com/office/drawing/2014/main" id="{F67413BF-791A-5DDB-BD9D-55F4EEC4969E}"/>
              </a:ext>
            </a:extLst>
          </p:cNvPr>
          <p:cNvSpPr txBox="1">
            <a:spLocks/>
          </p:cNvSpPr>
          <p:nvPr/>
        </p:nvSpPr>
        <p:spPr>
          <a:xfrm>
            <a:off x="2483502" y="30857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p:txBody>
      </p:sp>
      <p:sp>
        <p:nvSpPr>
          <p:cNvPr id="29" name="Marcador de texto 5">
            <a:extLst>
              <a:ext uri="{FF2B5EF4-FFF2-40B4-BE49-F238E27FC236}">
                <a16:creationId xmlns:a16="http://schemas.microsoft.com/office/drawing/2014/main" id="{DD855D0E-D59A-37B9-6055-46BABEFF2EEC}"/>
              </a:ext>
            </a:extLst>
          </p:cNvPr>
          <p:cNvSpPr txBox="1">
            <a:spLocks/>
          </p:cNvSpPr>
          <p:nvPr/>
        </p:nvSpPr>
        <p:spPr>
          <a:xfrm>
            <a:off x="442839" y="3321550"/>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0" name="Marcador de texto 12">
            <a:extLst>
              <a:ext uri="{FF2B5EF4-FFF2-40B4-BE49-F238E27FC236}">
                <a16:creationId xmlns:a16="http://schemas.microsoft.com/office/drawing/2014/main" id="{77D1BDDA-3B2D-32F0-DA46-095F89B6652F}"/>
              </a:ext>
            </a:extLst>
          </p:cNvPr>
          <p:cNvSpPr txBox="1">
            <a:spLocks/>
          </p:cNvSpPr>
          <p:nvPr/>
        </p:nvSpPr>
        <p:spPr>
          <a:xfrm>
            <a:off x="2450885" y="3342735"/>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a:t>
            </a:r>
          </a:p>
        </p:txBody>
      </p:sp>
      <p:pic>
        <p:nvPicPr>
          <p:cNvPr id="6" name="Imagen 5">
            <a:extLst>
              <a:ext uri="{FF2B5EF4-FFF2-40B4-BE49-F238E27FC236}">
                <a16:creationId xmlns:a16="http://schemas.microsoft.com/office/drawing/2014/main" id="{3C286CBF-6F4B-ED4B-7351-C70CBA93B160}"/>
              </a:ext>
            </a:extLst>
          </p:cNvPr>
          <p:cNvPicPr>
            <a:picLocks noChangeAspect="1"/>
          </p:cNvPicPr>
          <p:nvPr/>
        </p:nvPicPr>
        <p:blipFill>
          <a:blip r:embed="rId4"/>
          <a:stretch>
            <a:fillRect/>
          </a:stretch>
        </p:blipFill>
        <p:spPr>
          <a:xfrm>
            <a:off x="5588671" y="724199"/>
            <a:ext cx="5849498" cy="5334344"/>
          </a:xfrm>
          <a:prstGeom prst="rect">
            <a:avLst/>
          </a:prstGeom>
        </p:spPr>
      </p:pic>
    </p:spTree>
    <p:extLst>
      <p:ext uri="{BB962C8B-B14F-4D97-AF65-F5344CB8AC3E}">
        <p14:creationId xmlns:p14="http://schemas.microsoft.com/office/powerpoint/2010/main" val="2675392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contenido 7">
            <a:extLst>
              <a:ext uri="{FF2B5EF4-FFF2-40B4-BE49-F238E27FC236}">
                <a16:creationId xmlns:a16="http://schemas.microsoft.com/office/drawing/2014/main" id="{841DD5B3-8651-4B9B-A7E5-6560B2FD9D31}"/>
              </a:ext>
            </a:extLst>
          </p:cNvPr>
          <p:cNvSpPr txBox="1">
            <a:spLocks/>
          </p:cNvSpPr>
          <p:nvPr/>
        </p:nvSpPr>
        <p:spPr>
          <a:xfrm>
            <a:off x="3769760" y="4187357"/>
            <a:ext cx="4474749" cy="451211"/>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Ing. Antonio Castillo O.</a:t>
            </a:r>
          </a:p>
        </p:txBody>
      </p:sp>
      <p:sp>
        <p:nvSpPr>
          <p:cNvPr id="10" name="Marcador de contenido 7">
            <a:extLst>
              <a:ext uri="{FF2B5EF4-FFF2-40B4-BE49-F238E27FC236}">
                <a16:creationId xmlns:a16="http://schemas.microsoft.com/office/drawing/2014/main" id="{841DD5B3-8651-4B9B-A7E5-6560B2FD9D31}"/>
              </a:ext>
            </a:extLst>
          </p:cNvPr>
          <p:cNvSpPr txBox="1">
            <a:spLocks/>
          </p:cNvSpPr>
          <p:nvPr/>
        </p:nvSpPr>
        <p:spPr>
          <a:xfrm>
            <a:off x="3736364" y="4627313"/>
            <a:ext cx="4474749" cy="451211"/>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ALCALDE</a:t>
            </a:r>
          </a:p>
        </p:txBody>
      </p:sp>
      <p:sp>
        <p:nvSpPr>
          <p:cNvPr id="11" name="Marcador de contenido 7">
            <a:extLst>
              <a:ext uri="{FF2B5EF4-FFF2-40B4-BE49-F238E27FC236}">
                <a16:creationId xmlns:a16="http://schemas.microsoft.com/office/drawing/2014/main" id="{841DD5B3-8651-4B9B-A7E5-6560B2FD9D31}"/>
              </a:ext>
            </a:extLst>
          </p:cNvPr>
          <p:cNvSpPr txBox="1">
            <a:spLocks/>
          </p:cNvSpPr>
          <p:nvPr/>
        </p:nvSpPr>
        <p:spPr>
          <a:xfrm>
            <a:off x="3736364" y="5067269"/>
            <a:ext cx="4474749" cy="451211"/>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2000" b="1" dirty="0"/>
              <a:t>Administración 2023 - 2027</a:t>
            </a:r>
          </a:p>
        </p:txBody>
      </p:sp>
      <p:pic>
        <p:nvPicPr>
          <p:cNvPr id="2" name="Imagen 1">
            <a:extLst>
              <a:ext uri="{FF2B5EF4-FFF2-40B4-BE49-F238E27FC236}">
                <a16:creationId xmlns:a16="http://schemas.microsoft.com/office/drawing/2014/main" id="{90CAFB1C-CFAC-38DD-8BBD-190A766D699F}"/>
              </a:ext>
            </a:extLst>
          </p:cNvPr>
          <p:cNvPicPr>
            <a:picLocks noChangeAspect="1"/>
          </p:cNvPicPr>
          <p:nvPr/>
        </p:nvPicPr>
        <p:blipFill>
          <a:blip r:embed="rId3">
            <a:extLst>
              <a:ext uri="{28A0092B-C50C-407E-A947-70E740481C1C}">
                <a14:useLocalDpi xmlns:a14="http://schemas.microsoft.com/office/drawing/2010/main" val="0"/>
              </a:ext>
            </a:extLst>
          </a:blip>
          <a:srcRect t="94287"/>
          <a:stretch/>
        </p:blipFill>
        <p:spPr bwMode="auto">
          <a:xfrm>
            <a:off x="4638675" y="6248401"/>
            <a:ext cx="7553325" cy="609599"/>
          </a:xfrm>
          <a:prstGeom prst="rect">
            <a:avLst/>
          </a:prstGeom>
          <a:noFill/>
          <a:ln>
            <a:noFill/>
          </a:ln>
        </p:spPr>
      </p:pic>
      <p:pic>
        <p:nvPicPr>
          <p:cNvPr id="5" name="Imagen 4">
            <a:extLst>
              <a:ext uri="{FF2B5EF4-FFF2-40B4-BE49-F238E27FC236}">
                <a16:creationId xmlns:a16="http://schemas.microsoft.com/office/drawing/2014/main" id="{F5EB9207-C35D-BC2F-D986-55434AAD3E4D}"/>
              </a:ext>
            </a:extLst>
          </p:cNvPr>
          <p:cNvPicPr>
            <a:picLocks noChangeAspect="1"/>
          </p:cNvPicPr>
          <p:nvPr/>
        </p:nvPicPr>
        <p:blipFill>
          <a:blip r:embed="rId3">
            <a:extLst>
              <a:ext uri="{28A0092B-C50C-407E-A947-70E740481C1C}">
                <a14:useLocalDpi xmlns:a14="http://schemas.microsoft.com/office/drawing/2010/main" val="0"/>
              </a:ext>
            </a:extLst>
          </a:blip>
          <a:srcRect t="96473" r="40541" b="-1"/>
          <a:stretch/>
        </p:blipFill>
        <p:spPr bwMode="auto">
          <a:xfrm>
            <a:off x="-2" y="6493932"/>
            <a:ext cx="4647145" cy="376458"/>
          </a:xfrm>
          <a:prstGeom prst="rect">
            <a:avLst/>
          </a:prstGeom>
          <a:noFill/>
          <a:ln>
            <a:noFill/>
          </a:ln>
        </p:spPr>
      </p:pic>
      <p:pic>
        <p:nvPicPr>
          <p:cNvPr id="6" name="Imagen 5">
            <a:extLst>
              <a:ext uri="{FF2B5EF4-FFF2-40B4-BE49-F238E27FC236}">
                <a16:creationId xmlns:a16="http://schemas.microsoft.com/office/drawing/2014/main" id="{3B303FF1-DC7C-ED52-976E-608323FDC2DB}"/>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2" y="6248403"/>
            <a:ext cx="4638675" cy="245529"/>
          </a:xfrm>
          <a:prstGeom prst="rect">
            <a:avLst/>
          </a:prstGeom>
          <a:noFill/>
          <a:ln>
            <a:noFill/>
          </a:ln>
        </p:spPr>
      </p:pic>
      <p:pic>
        <p:nvPicPr>
          <p:cNvPr id="7" name="Imagen 6">
            <a:extLst>
              <a:ext uri="{FF2B5EF4-FFF2-40B4-BE49-F238E27FC236}">
                <a16:creationId xmlns:a16="http://schemas.microsoft.com/office/drawing/2014/main" id="{26A89023-D40E-BAFD-EC64-671F113D578F}"/>
              </a:ext>
            </a:extLst>
          </p:cNvPr>
          <p:cNvPicPr>
            <a:picLocks noChangeAspect="1"/>
          </p:cNvPicPr>
          <p:nvPr/>
        </p:nvPicPr>
        <p:blipFill>
          <a:blip r:embed="rId3">
            <a:extLst>
              <a:ext uri="{28A0092B-C50C-407E-A947-70E740481C1C}">
                <a14:useLocalDpi xmlns:a14="http://schemas.microsoft.com/office/drawing/2010/main" val="0"/>
              </a:ext>
            </a:extLst>
          </a:blip>
          <a:srcRect l="65727" b="90964"/>
          <a:stretch/>
        </p:blipFill>
        <p:spPr bwMode="auto">
          <a:xfrm>
            <a:off x="3906928" y="2577524"/>
            <a:ext cx="4085606" cy="1521677"/>
          </a:xfrm>
          <a:prstGeom prst="rect">
            <a:avLst/>
          </a:prstGeom>
          <a:noFill/>
          <a:ln>
            <a:noFill/>
          </a:ln>
        </p:spPr>
      </p:pic>
    </p:spTree>
    <p:extLst>
      <p:ext uri="{BB962C8B-B14F-4D97-AF65-F5344CB8AC3E}">
        <p14:creationId xmlns:p14="http://schemas.microsoft.com/office/powerpoint/2010/main" val="234286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BC5B7-1E08-B48C-20FD-7AC7BEC210FA}"/>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FEFEA6F8-DD6D-24AA-D826-41861C3EFDFD}"/>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4D76E85B-D9A7-9E87-E8EB-68648BDEDE61}"/>
              </a:ext>
            </a:extLst>
          </p:cNvPr>
          <p:cNvSpPr txBox="1">
            <a:spLocks/>
          </p:cNvSpPr>
          <p:nvPr/>
        </p:nvSpPr>
        <p:spPr>
          <a:xfrm>
            <a:off x="-2" y="0"/>
            <a:ext cx="12192001" cy="75460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800" dirty="0">
                <a:solidFill>
                  <a:schemeClr val="bg1"/>
                </a:solidFill>
              </a:rPr>
              <a:t>PROYECTO:  </a:t>
            </a:r>
            <a:r>
              <a:rPr lang="es-ES" sz="2000" dirty="0">
                <a:solidFill>
                  <a:schemeClr val="bg1"/>
                </a:solidFill>
              </a:rPr>
              <a:t>REACTIVACIÓN DE 4 UNIDADES PRODUCTIVAS AGROPECUARIAS DE LA GRAJA MUNICIPAL DEL CANTÓN LIMÓN INDANZA</a:t>
            </a:r>
            <a:endParaRPr lang="es-EC" sz="2800" dirty="0">
              <a:solidFill>
                <a:schemeClr val="bg1"/>
              </a:solidFill>
            </a:endParaRPr>
          </a:p>
        </p:txBody>
      </p:sp>
      <p:sp>
        <p:nvSpPr>
          <p:cNvPr id="57" name="Marcador de texto 5">
            <a:extLst>
              <a:ext uri="{FF2B5EF4-FFF2-40B4-BE49-F238E27FC236}">
                <a16:creationId xmlns:a16="http://schemas.microsoft.com/office/drawing/2014/main" id="{47217631-B9A6-92A6-9593-A8A21DBA4C59}"/>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AC18D4FB-4375-FD76-5025-4BCF2527F41A}"/>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200" dirty="0">
                <a:latin typeface="Century Gothic" panose="020B0502020202020204" pitchFamily="34" charset="0"/>
                <a:cs typeface="Calibri Light" panose="020F0302020204030204" pitchFamily="34" charset="0"/>
              </a:rPr>
              <a:t>Parroquia: General Plaza</a:t>
            </a:r>
          </a:p>
          <a:p>
            <a:pPr marL="285750" indent="-285750" algn="just">
              <a:buFontTx/>
              <a:buChar char="-"/>
            </a:pPr>
            <a:r>
              <a:rPr lang="es-ES" sz="12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200" dirty="0">
                <a:latin typeface="Century Gothic" panose="020B0502020202020204" pitchFamily="34" charset="0"/>
                <a:cs typeface="Calibri Light" panose="020F0302020204030204" pitchFamily="34" charset="0"/>
              </a:rPr>
              <a:t>GADMLI  </a:t>
            </a:r>
          </a:p>
        </p:txBody>
      </p:sp>
      <p:sp>
        <p:nvSpPr>
          <p:cNvPr id="60" name="Marcador de texto 12">
            <a:extLst>
              <a:ext uri="{FF2B5EF4-FFF2-40B4-BE49-F238E27FC236}">
                <a16:creationId xmlns:a16="http://schemas.microsoft.com/office/drawing/2014/main" id="{15BD0D6D-EDDD-518E-F4BD-365B0BE8E06B}"/>
              </a:ext>
            </a:extLst>
          </p:cNvPr>
          <p:cNvSpPr txBox="1">
            <a:spLocks/>
          </p:cNvSpPr>
          <p:nvPr/>
        </p:nvSpPr>
        <p:spPr>
          <a:xfrm>
            <a:off x="753831" y="3494685"/>
            <a:ext cx="3735639" cy="73585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2773CD13-7C13-0C80-A22F-D5E97B1043B0}"/>
              </a:ext>
            </a:extLst>
          </p:cNvPr>
          <p:cNvSpPr txBox="1">
            <a:spLocks/>
          </p:cNvSpPr>
          <p:nvPr/>
        </p:nvSpPr>
        <p:spPr>
          <a:xfrm>
            <a:off x="1972216" y="3220358"/>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r>
              <a:rPr lang="es-ES" sz="1200" dirty="0">
                <a:latin typeface="Century Gothic" panose="020B0502020202020204" pitchFamily="34" charset="0"/>
                <a:cs typeface="Calibri Light" panose="020F0302020204030204" pitchFamily="34" charset="0"/>
              </a:rPr>
              <a:t>Fortalecimiento productivo</a:t>
            </a:r>
          </a:p>
          <a:p>
            <a:pPr marL="285750" indent="-285750" algn="just">
              <a:buFontTx/>
              <a:buChar char="-"/>
            </a:pPr>
            <a:r>
              <a:rPr lang="es-ES" sz="1200" dirty="0">
                <a:latin typeface="Century Gothic" panose="020B0502020202020204" pitchFamily="34" charset="0"/>
                <a:cs typeface="Calibri Light" panose="020F0302020204030204" pitchFamily="34" charset="0"/>
              </a:rPr>
              <a:t>Soberanía alimentaria </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CDF215F0-DE76-A91C-E120-B0888D15382E}"/>
              </a:ext>
            </a:extLst>
          </p:cNvPr>
          <p:cNvSpPr txBox="1">
            <a:spLocks/>
          </p:cNvSpPr>
          <p:nvPr/>
        </p:nvSpPr>
        <p:spPr>
          <a:xfrm>
            <a:off x="431399" y="3232684"/>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5D41D0EA-CF64-A080-5E20-BB254698FD68}"/>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CDF1BDEE-1B4B-1FD7-FDE1-ACCD4E04A67A}"/>
              </a:ext>
            </a:extLst>
          </p:cNvPr>
          <p:cNvSpPr txBox="1">
            <a:spLocks/>
          </p:cNvSpPr>
          <p:nvPr/>
        </p:nvSpPr>
        <p:spPr>
          <a:xfrm>
            <a:off x="454280" y="2133861"/>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C766C42F-A963-0249-C18E-FE69D2BEBE8F}"/>
              </a:ext>
            </a:extLst>
          </p:cNvPr>
          <p:cNvSpPr txBox="1">
            <a:spLocks/>
          </p:cNvSpPr>
          <p:nvPr/>
        </p:nvSpPr>
        <p:spPr>
          <a:xfrm>
            <a:off x="2243584" y="2098968"/>
            <a:ext cx="2414137" cy="20948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200" dirty="0">
                <a:latin typeface="Century Gothic" panose="020B0502020202020204" pitchFamily="34" charset="0"/>
                <a:cs typeface="Calibri Light" panose="020F0302020204030204" pitchFamily="34" charset="0"/>
              </a:rPr>
              <a:t>$ 29,506.55 USD</a:t>
            </a:r>
          </a:p>
        </p:txBody>
      </p:sp>
      <p:sp>
        <p:nvSpPr>
          <p:cNvPr id="2" name="Marcador de texto 5">
            <a:extLst>
              <a:ext uri="{FF2B5EF4-FFF2-40B4-BE49-F238E27FC236}">
                <a16:creationId xmlns:a16="http://schemas.microsoft.com/office/drawing/2014/main" id="{5A16C1EF-786C-A703-D226-4D5F64C88F87}"/>
              </a:ext>
            </a:extLst>
          </p:cNvPr>
          <p:cNvSpPr txBox="1">
            <a:spLocks/>
          </p:cNvSpPr>
          <p:nvPr/>
        </p:nvSpPr>
        <p:spPr>
          <a:xfrm>
            <a:off x="384262" y="269922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69C149C4-1DB4-2D37-C6B6-3CE4F3CFBA72}"/>
              </a:ext>
            </a:extLst>
          </p:cNvPr>
          <p:cNvSpPr txBox="1">
            <a:spLocks/>
          </p:cNvSpPr>
          <p:nvPr/>
        </p:nvSpPr>
        <p:spPr>
          <a:xfrm>
            <a:off x="471016" y="4891105"/>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Link</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98BB28BE-BA3F-11DE-80D7-EDC1C123772B}"/>
              </a:ext>
            </a:extLst>
          </p:cNvPr>
          <p:cNvSpPr txBox="1">
            <a:spLocks/>
          </p:cNvSpPr>
          <p:nvPr/>
        </p:nvSpPr>
        <p:spPr>
          <a:xfrm>
            <a:off x="431399" y="5759370"/>
            <a:ext cx="5548295" cy="595936"/>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BENEFICIARIOS: </a:t>
            </a:r>
            <a:r>
              <a:rPr lang="es-ES" sz="1200" dirty="0">
                <a:latin typeface="Century Gothic" panose="020B0502020202020204" pitchFamily="34" charset="0"/>
                <a:ea typeface="Calibri Light" panose="020F0302020204030204" pitchFamily="34" charset="0"/>
                <a:cs typeface="Calibri Light" panose="020F0302020204030204" pitchFamily="34" charset="0"/>
              </a:rPr>
              <a:t>168 Productores – 358 cobayos entregados</a:t>
            </a:r>
          </a:p>
          <a:p>
            <a:pPr marL="0" indent="0">
              <a:buNone/>
            </a:pPr>
            <a:r>
              <a:rPr lang="es-ES" sz="1200" b="1" dirty="0">
                <a:latin typeface="Century Gothic" panose="020B0502020202020204" pitchFamily="34" charset="0"/>
                <a:ea typeface="Calibri Light" panose="020F0302020204030204" pitchFamily="34" charset="0"/>
                <a:cs typeface="Calibri Light" panose="020F0302020204030204" pitchFamily="34" charset="0"/>
              </a:rPr>
              <a:t>                                  </a:t>
            </a:r>
            <a:r>
              <a:rPr lang="es-ES" sz="1200" dirty="0">
                <a:latin typeface="Century Gothic" panose="020B0502020202020204" pitchFamily="34" charset="0"/>
                <a:ea typeface="Calibri Light" panose="020F0302020204030204" pitchFamily="34" charset="0"/>
                <a:cs typeface="Calibri Light" panose="020F0302020204030204" pitchFamily="34" charset="0"/>
              </a:rPr>
              <a:t>272 Productores – 128,400 alevines entregados</a:t>
            </a:r>
            <a:endParaRPr lang="es-EC" sz="1200"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82F134CC-7EA4-F38F-F2E4-3BDE45B99F2A}"/>
              </a:ext>
            </a:extLst>
          </p:cNvPr>
          <p:cNvSpPr txBox="1">
            <a:spLocks/>
          </p:cNvSpPr>
          <p:nvPr/>
        </p:nvSpPr>
        <p:spPr>
          <a:xfrm>
            <a:off x="6966284" y="6506960"/>
            <a:ext cx="5094863" cy="28505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 Entrega de alevines y cobayos producidos en la Granja Municipal </a:t>
            </a:r>
          </a:p>
        </p:txBody>
      </p:sp>
      <p:sp>
        <p:nvSpPr>
          <p:cNvPr id="9" name="Marcador de texto 12">
            <a:extLst>
              <a:ext uri="{FF2B5EF4-FFF2-40B4-BE49-F238E27FC236}">
                <a16:creationId xmlns:a16="http://schemas.microsoft.com/office/drawing/2014/main" id="{46CA02FB-50E0-7731-1FFD-4FC067C3C2D6}"/>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 GADMLI</a:t>
            </a:r>
          </a:p>
        </p:txBody>
      </p:sp>
      <p:sp>
        <p:nvSpPr>
          <p:cNvPr id="10" name="Marcador de texto 12">
            <a:extLst>
              <a:ext uri="{FF2B5EF4-FFF2-40B4-BE49-F238E27FC236}">
                <a16:creationId xmlns:a16="http://schemas.microsoft.com/office/drawing/2014/main" id="{8FF90531-AF1F-DA67-2DBC-E7A5FF27F2E9}"/>
              </a:ext>
            </a:extLst>
          </p:cNvPr>
          <p:cNvSpPr txBox="1">
            <a:spLocks/>
          </p:cNvSpPr>
          <p:nvPr/>
        </p:nvSpPr>
        <p:spPr>
          <a:xfrm>
            <a:off x="2074225" y="4828527"/>
            <a:ext cx="3294912" cy="43199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hlinkClick r:id="rId3"/>
              </a:rPr>
              <a:t>https://www.compraspublicas.gob.ec/ProcesoContratacion/compras/PC/informacionProcesoContratacion2.cpe?idSoliCompra=_glKEJkvbBKh-3UFCP23NyVxdcIpckmRxMdbJAZJa-g</a:t>
            </a:r>
            <a:r>
              <a:rPr lang="es-ES" sz="1100" dirty="0">
                <a:latin typeface="Century Gothic" panose="020B0502020202020204" pitchFamily="34" charset="0"/>
                <a:cs typeface="Calibri Light" panose="020F0302020204030204" pitchFamily="34" charset="0"/>
              </a:rPr>
              <a:t>, </a:t>
            </a:r>
          </a:p>
          <a:p>
            <a:pPr marL="0" indent="0" algn="just">
              <a:buNone/>
            </a:pPr>
            <a:endParaRPr lang="es-ES" sz="11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EE355A2E-C786-545A-9D41-431CD344688B}"/>
              </a:ext>
            </a:extLst>
          </p:cNvPr>
          <p:cNvSpPr txBox="1">
            <a:spLocks/>
          </p:cNvSpPr>
          <p:nvPr/>
        </p:nvSpPr>
        <p:spPr>
          <a:xfrm>
            <a:off x="2277148" y="2705134"/>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200" dirty="0">
                <a:latin typeface="Century Gothic" panose="020B0502020202020204" pitchFamily="34" charset="0"/>
                <a:cs typeface="Calibri Light" panose="020F0302020204030204" pitchFamily="34" charset="0"/>
              </a:rPr>
              <a:t>GADMLI</a:t>
            </a:r>
          </a:p>
        </p:txBody>
      </p:sp>
      <p:pic>
        <p:nvPicPr>
          <p:cNvPr id="13" name="Imagen 12">
            <a:extLst>
              <a:ext uri="{FF2B5EF4-FFF2-40B4-BE49-F238E27FC236}">
                <a16:creationId xmlns:a16="http://schemas.microsoft.com/office/drawing/2014/main" id="{3B8080FD-64C0-66DA-5894-E96E007E6A90}"/>
              </a:ext>
            </a:extLst>
          </p:cNvPr>
          <p:cNvPicPr>
            <a:picLocks noChangeAspect="1"/>
          </p:cNvPicPr>
          <p:nvPr/>
        </p:nvPicPr>
        <p:blipFill>
          <a:blip r:embed="rId4"/>
          <a:stretch>
            <a:fillRect/>
          </a:stretch>
        </p:blipFill>
        <p:spPr>
          <a:xfrm>
            <a:off x="590199" y="3517756"/>
            <a:ext cx="1092367" cy="1092367"/>
          </a:xfrm>
          <a:prstGeom prst="rect">
            <a:avLst/>
          </a:prstGeom>
        </p:spPr>
      </p:pic>
      <p:pic>
        <p:nvPicPr>
          <p:cNvPr id="15" name="Imagen 14">
            <a:extLst>
              <a:ext uri="{FF2B5EF4-FFF2-40B4-BE49-F238E27FC236}">
                <a16:creationId xmlns:a16="http://schemas.microsoft.com/office/drawing/2014/main" id="{932FE1C4-7851-C8F6-2345-D9AF965FE2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985" t="27923" r="38617" b="40423"/>
          <a:stretch/>
        </p:blipFill>
        <p:spPr bwMode="auto">
          <a:xfrm>
            <a:off x="5581901" y="753933"/>
            <a:ext cx="3362325" cy="1950935"/>
          </a:xfrm>
          <a:prstGeom prst="rect">
            <a:avLst/>
          </a:prstGeom>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E9A59AC9-1B22-4C95-5BA5-9B904DDACAD4}"/>
              </a:ext>
            </a:extLst>
          </p:cNvPr>
          <p:cNvPicPr>
            <a:picLocks noChangeAspect="1"/>
          </p:cNvPicPr>
          <p:nvPr/>
        </p:nvPicPr>
        <p:blipFill rotWithShape="1">
          <a:blip r:embed="rId6">
            <a:extLst>
              <a:ext uri="{28A0092B-C50C-407E-A947-70E740481C1C}">
                <a14:useLocalDpi xmlns:a14="http://schemas.microsoft.com/office/drawing/2010/main" val="0"/>
              </a:ext>
            </a:extLst>
          </a:blip>
          <a:srcRect t="34375" b="40625"/>
          <a:stretch/>
        </p:blipFill>
        <p:spPr bwMode="auto">
          <a:xfrm>
            <a:off x="8809566" y="744698"/>
            <a:ext cx="3382433" cy="1960170"/>
          </a:xfrm>
          <a:prstGeom prst="rect">
            <a:avLst/>
          </a:prstGeom>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0C2DD772-1A41-712C-FE84-144E757B5C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4304" r="-1640" b="40250"/>
          <a:stretch/>
        </p:blipFill>
        <p:spPr bwMode="auto">
          <a:xfrm>
            <a:off x="5576483" y="2699509"/>
            <a:ext cx="3362325" cy="1945260"/>
          </a:xfrm>
          <a:prstGeom prst="rect">
            <a:avLst/>
          </a:prstGeom>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6EE3C19D-ADAB-4D9C-DFC9-2B8B03FF9A52}"/>
              </a:ext>
            </a:extLst>
          </p:cNvPr>
          <p:cNvPicPr>
            <a:picLocks noChangeAspect="1"/>
          </p:cNvPicPr>
          <p:nvPr/>
        </p:nvPicPr>
        <p:blipFill>
          <a:blip r:embed="rId8"/>
          <a:srcRect l="29977" t="35277" r="29934" b="27841"/>
          <a:stretch/>
        </p:blipFill>
        <p:spPr>
          <a:xfrm>
            <a:off x="8836253" y="2684599"/>
            <a:ext cx="3362325" cy="1960170"/>
          </a:xfrm>
          <a:prstGeom prst="rect">
            <a:avLst/>
          </a:prstGeom>
        </p:spPr>
      </p:pic>
      <p:pic>
        <p:nvPicPr>
          <p:cNvPr id="20" name="Imagen 19">
            <a:extLst>
              <a:ext uri="{FF2B5EF4-FFF2-40B4-BE49-F238E27FC236}">
                <a16:creationId xmlns:a16="http://schemas.microsoft.com/office/drawing/2014/main" id="{6ACE1FB5-399D-2454-05AC-5CA18C05CBC6}"/>
              </a:ext>
            </a:extLst>
          </p:cNvPr>
          <p:cNvPicPr>
            <a:picLocks noChangeAspect="1"/>
          </p:cNvPicPr>
          <p:nvPr/>
        </p:nvPicPr>
        <p:blipFill rotWithShape="1">
          <a:blip r:embed="rId9">
            <a:extLst>
              <a:ext uri="{28A0092B-C50C-407E-A947-70E740481C1C}">
                <a14:useLocalDpi xmlns:a14="http://schemas.microsoft.com/office/drawing/2010/main" val="0"/>
              </a:ext>
            </a:extLst>
          </a:blip>
          <a:srcRect t="34259" b="40626"/>
          <a:stretch/>
        </p:blipFill>
        <p:spPr bwMode="auto">
          <a:xfrm>
            <a:off x="5556055" y="4570688"/>
            <a:ext cx="3329305" cy="1936272"/>
          </a:xfrm>
          <a:prstGeom prst="rect">
            <a:avLst/>
          </a:prstGeom>
          <a:ln>
            <a:noFill/>
          </a:ln>
          <a:extLst>
            <a:ext uri="{53640926-AAD7-44D8-BBD7-CCE9431645EC}">
              <a14:shadowObscured xmlns:a14="http://schemas.microsoft.com/office/drawing/2010/main"/>
            </a:ext>
          </a:extLst>
        </p:spPr>
      </p:pic>
      <p:pic>
        <p:nvPicPr>
          <p:cNvPr id="22" name="Imagen 21">
            <a:extLst>
              <a:ext uri="{FF2B5EF4-FFF2-40B4-BE49-F238E27FC236}">
                <a16:creationId xmlns:a16="http://schemas.microsoft.com/office/drawing/2014/main" id="{9646C1DE-A824-4DD8-5E2C-4E8DA186D906}"/>
              </a:ext>
            </a:extLst>
          </p:cNvPr>
          <p:cNvPicPr>
            <a:picLocks noChangeAspect="1"/>
          </p:cNvPicPr>
          <p:nvPr/>
        </p:nvPicPr>
        <p:blipFill rotWithShape="1">
          <a:blip r:embed="rId10">
            <a:extLst>
              <a:ext uri="{28A0092B-C50C-407E-A947-70E740481C1C}">
                <a14:useLocalDpi xmlns:a14="http://schemas.microsoft.com/office/drawing/2010/main" val="0"/>
              </a:ext>
            </a:extLst>
          </a:blip>
          <a:srcRect l="32631" t="31374" r="23624" b="22505"/>
          <a:stretch/>
        </p:blipFill>
        <p:spPr bwMode="auto">
          <a:xfrm>
            <a:off x="8862005" y="4567059"/>
            <a:ext cx="3324576" cy="19601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9050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6EEBD-D3CF-837D-124A-4B465680B2AA}"/>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414491E4-7CC7-B227-354B-31995238459E}"/>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D8677202-DCF3-0114-AFCC-F3D93F1B9D32}"/>
              </a:ext>
            </a:extLst>
          </p:cNvPr>
          <p:cNvSpPr txBox="1">
            <a:spLocks/>
          </p:cNvSpPr>
          <p:nvPr/>
        </p:nvSpPr>
        <p:spPr>
          <a:xfrm>
            <a:off x="-2" y="-1"/>
            <a:ext cx="12192001" cy="969535"/>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800" dirty="0">
                <a:solidFill>
                  <a:schemeClr val="bg1"/>
                </a:solidFill>
              </a:rPr>
              <a:t>PROYECTO:  </a:t>
            </a:r>
            <a:r>
              <a:rPr lang="es-ES" sz="2000" dirty="0">
                <a:solidFill>
                  <a:schemeClr val="bg1"/>
                </a:solidFill>
              </a:rPr>
              <a:t>FORTALECIMIENTO DEL SECTOR PRODUCTIVO EN LA PARROQUIA SANTA SUSANA DE CHIVIAZA, DEL CANTÓN LIMÓN INDANZA, CONTRIBUYENDO A LA REACTIVACIÓN DE LA ECONOMÍA FAMILIAR A TRAVÉS DE LA PRODUCCIÓN DE COBAYOS</a:t>
            </a:r>
            <a:endParaRPr lang="es-EC" sz="2800" dirty="0">
              <a:solidFill>
                <a:schemeClr val="bg1"/>
              </a:solidFill>
            </a:endParaRPr>
          </a:p>
        </p:txBody>
      </p:sp>
      <p:sp>
        <p:nvSpPr>
          <p:cNvPr id="57" name="Marcador de texto 5">
            <a:extLst>
              <a:ext uri="{FF2B5EF4-FFF2-40B4-BE49-F238E27FC236}">
                <a16:creationId xmlns:a16="http://schemas.microsoft.com/office/drawing/2014/main" id="{04927B78-5568-8B1E-267B-AF032F36A0E8}"/>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20D56C76-BD4E-D365-9173-62E4A78694C3}"/>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200" dirty="0">
                <a:latin typeface="Century Gothic" panose="020B0502020202020204" pitchFamily="34" charset="0"/>
                <a:cs typeface="Calibri Light" panose="020F0302020204030204" pitchFamily="34" charset="0"/>
              </a:rPr>
              <a:t>Parroquia: Santa Susana de </a:t>
            </a:r>
            <a:r>
              <a:rPr lang="es-ES" sz="1200" dirty="0" err="1">
                <a:latin typeface="Century Gothic" panose="020B0502020202020204" pitchFamily="34" charset="0"/>
                <a:cs typeface="Calibri Light" panose="020F0302020204030204" pitchFamily="34" charset="0"/>
              </a:rPr>
              <a:t>Chiviaza</a:t>
            </a:r>
            <a:endParaRPr lang="es-ES" sz="1200" dirty="0">
              <a:latin typeface="Century Gothic" panose="020B0502020202020204" pitchFamily="34" charset="0"/>
              <a:cs typeface="Calibri Light" panose="020F0302020204030204" pitchFamily="34" charset="0"/>
            </a:endParaRPr>
          </a:p>
          <a:p>
            <a:pPr marL="285750" indent="-285750" algn="just">
              <a:buFontTx/>
              <a:buChar char="-"/>
            </a:pPr>
            <a:r>
              <a:rPr lang="es-ES" sz="12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200" dirty="0">
                <a:latin typeface="Century Gothic" panose="020B0502020202020204" pitchFamily="34" charset="0"/>
                <a:cs typeface="Calibri Light" panose="020F0302020204030204" pitchFamily="34" charset="0"/>
              </a:rPr>
              <a:t>GADMLI  </a:t>
            </a:r>
          </a:p>
        </p:txBody>
      </p:sp>
      <p:sp>
        <p:nvSpPr>
          <p:cNvPr id="60" name="Marcador de texto 12">
            <a:extLst>
              <a:ext uri="{FF2B5EF4-FFF2-40B4-BE49-F238E27FC236}">
                <a16:creationId xmlns:a16="http://schemas.microsoft.com/office/drawing/2014/main" id="{6D3DBD71-8D01-0515-F85D-222015D72F01}"/>
              </a:ext>
            </a:extLst>
          </p:cNvPr>
          <p:cNvSpPr txBox="1">
            <a:spLocks/>
          </p:cNvSpPr>
          <p:nvPr/>
        </p:nvSpPr>
        <p:spPr>
          <a:xfrm>
            <a:off x="753831" y="3494685"/>
            <a:ext cx="3735639" cy="73585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9E29841C-075D-117E-6D79-FC2903C5B57C}"/>
              </a:ext>
            </a:extLst>
          </p:cNvPr>
          <p:cNvSpPr txBox="1">
            <a:spLocks/>
          </p:cNvSpPr>
          <p:nvPr/>
        </p:nvSpPr>
        <p:spPr>
          <a:xfrm>
            <a:off x="2084243" y="3785736"/>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r>
              <a:rPr lang="es-ES" sz="1200" dirty="0">
                <a:latin typeface="Century Gothic" panose="020B0502020202020204" pitchFamily="34" charset="0"/>
                <a:cs typeface="Calibri Light" panose="020F0302020204030204" pitchFamily="34" charset="0"/>
              </a:rPr>
              <a:t>Fortalecimiento productivo</a:t>
            </a:r>
          </a:p>
          <a:p>
            <a:pPr marL="285750" indent="-285750" algn="just">
              <a:buFontTx/>
              <a:buChar char="-"/>
            </a:pPr>
            <a:r>
              <a:rPr lang="es-ES" sz="1200" dirty="0">
                <a:latin typeface="Century Gothic" panose="020B0502020202020204" pitchFamily="34" charset="0"/>
                <a:cs typeface="Calibri Light" panose="020F0302020204030204" pitchFamily="34" charset="0"/>
              </a:rPr>
              <a:t>Reactivación de la economía local </a:t>
            </a: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8E473FE3-17ED-D89E-FCD5-F1D257E471C7}"/>
              </a:ext>
            </a:extLst>
          </p:cNvPr>
          <p:cNvSpPr txBox="1">
            <a:spLocks/>
          </p:cNvSpPr>
          <p:nvPr/>
        </p:nvSpPr>
        <p:spPr>
          <a:xfrm>
            <a:off x="454280" y="351668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E5E4DEBB-533D-1F4C-A6E1-E4D55C654AD5}"/>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956B8B87-96F7-0568-D646-CBCD239E8724}"/>
              </a:ext>
            </a:extLst>
          </p:cNvPr>
          <p:cNvSpPr txBox="1">
            <a:spLocks/>
          </p:cNvSpPr>
          <p:nvPr/>
        </p:nvSpPr>
        <p:spPr>
          <a:xfrm>
            <a:off x="454280" y="2410573"/>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D8E7937E-A19E-226A-F4B7-6882F80B3EFE}"/>
              </a:ext>
            </a:extLst>
          </p:cNvPr>
          <p:cNvSpPr txBox="1">
            <a:spLocks/>
          </p:cNvSpPr>
          <p:nvPr/>
        </p:nvSpPr>
        <p:spPr>
          <a:xfrm>
            <a:off x="2483505" y="2495386"/>
            <a:ext cx="2414137" cy="20948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200" dirty="0">
                <a:latin typeface="Century Gothic" panose="020B0502020202020204" pitchFamily="34" charset="0"/>
                <a:cs typeface="Calibri Light" panose="020F0302020204030204" pitchFamily="34" charset="0"/>
              </a:rPr>
              <a:t>$ 5,500.00 USD</a:t>
            </a:r>
          </a:p>
        </p:txBody>
      </p:sp>
      <p:sp>
        <p:nvSpPr>
          <p:cNvPr id="2" name="Marcador de texto 5">
            <a:extLst>
              <a:ext uri="{FF2B5EF4-FFF2-40B4-BE49-F238E27FC236}">
                <a16:creationId xmlns:a16="http://schemas.microsoft.com/office/drawing/2014/main" id="{03F3098F-9181-AC23-D6D5-B4D3A4154A7A}"/>
              </a:ext>
            </a:extLst>
          </p:cNvPr>
          <p:cNvSpPr txBox="1">
            <a:spLocks/>
          </p:cNvSpPr>
          <p:nvPr/>
        </p:nvSpPr>
        <p:spPr>
          <a:xfrm>
            <a:off x="431401" y="295015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00794926-C05B-91C5-3E58-80400B158D2F}"/>
              </a:ext>
            </a:extLst>
          </p:cNvPr>
          <p:cNvSpPr txBox="1">
            <a:spLocks/>
          </p:cNvSpPr>
          <p:nvPr/>
        </p:nvSpPr>
        <p:spPr>
          <a:xfrm>
            <a:off x="454280" y="5177713"/>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Link</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049985D9-CE74-444F-84CC-29A6C421342E}"/>
              </a:ext>
            </a:extLst>
          </p:cNvPr>
          <p:cNvSpPr txBox="1">
            <a:spLocks/>
          </p:cNvSpPr>
          <p:nvPr/>
        </p:nvSpPr>
        <p:spPr>
          <a:xfrm>
            <a:off x="431399" y="5842162"/>
            <a:ext cx="5548295" cy="595936"/>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BENEFICIARIOS: </a:t>
            </a:r>
            <a:r>
              <a:rPr lang="es-ES" sz="1200" dirty="0">
                <a:latin typeface="Century Gothic" panose="020B0502020202020204" pitchFamily="34" charset="0"/>
                <a:ea typeface="Calibri Light" panose="020F0302020204030204" pitchFamily="34" charset="0"/>
                <a:cs typeface="Calibri Light" panose="020F0302020204030204" pitchFamily="34" charset="0"/>
              </a:rPr>
              <a:t>80 Productores</a:t>
            </a:r>
            <a:endParaRPr lang="es-EC" sz="1200"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BE7B17E2-97BC-D6A4-FBAF-F0E7759C1C15}"/>
              </a:ext>
            </a:extLst>
          </p:cNvPr>
          <p:cNvSpPr txBox="1">
            <a:spLocks/>
          </p:cNvSpPr>
          <p:nvPr/>
        </p:nvSpPr>
        <p:spPr>
          <a:xfrm>
            <a:off x="6966284" y="6506960"/>
            <a:ext cx="5094863" cy="28505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 IV Feria Provincial del cuy</a:t>
            </a:r>
          </a:p>
        </p:txBody>
      </p:sp>
      <p:sp>
        <p:nvSpPr>
          <p:cNvPr id="9" name="Marcador de texto 12">
            <a:extLst>
              <a:ext uri="{FF2B5EF4-FFF2-40B4-BE49-F238E27FC236}">
                <a16:creationId xmlns:a16="http://schemas.microsoft.com/office/drawing/2014/main" id="{B263A12F-90D8-8F54-1936-106FE31CA1F8}"/>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 GADMLI</a:t>
            </a:r>
          </a:p>
        </p:txBody>
      </p:sp>
      <p:sp>
        <p:nvSpPr>
          <p:cNvPr id="10" name="Marcador de texto 12">
            <a:extLst>
              <a:ext uri="{FF2B5EF4-FFF2-40B4-BE49-F238E27FC236}">
                <a16:creationId xmlns:a16="http://schemas.microsoft.com/office/drawing/2014/main" id="{A0590A3A-C943-E76C-8597-1727598F9A8D}"/>
              </a:ext>
            </a:extLst>
          </p:cNvPr>
          <p:cNvSpPr txBox="1">
            <a:spLocks/>
          </p:cNvSpPr>
          <p:nvPr/>
        </p:nvSpPr>
        <p:spPr>
          <a:xfrm>
            <a:off x="1162003" y="510522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hlinkClick r:id="rId3"/>
              </a:rPr>
              <a:t>https://www.compraspublicas.gob.ec/ProcesoContratacion/compras/PC/informacionProcesoContratacion2.cpe?idSoliCompra=_glKEJkvbBKh-3UFCP23NyVxdcIpckmRxMdbJAZJa-g</a:t>
            </a:r>
            <a:r>
              <a:rPr lang="es-ES" sz="1100" dirty="0">
                <a:latin typeface="Century Gothic" panose="020B0502020202020204" pitchFamily="34" charset="0"/>
                <a:cs typeface="Calibri Light" panose="020F0302020204030204" pitchFamily="34" charset="0"/>
              </a:rPr>
              <a:t>, </a:t>
            </a:r>
          </a:p>
        </p:txBody>
      </p:sp>
      <p:sp>
        <p:nvSpPr>
          <p:cNvPr id="24" name="Marcador de texto 12">
            <a:extLst>
              <a:ext uri="{FF2B5EF4-FFF2-40B4-BE49-F238E27FC236}">
                <a16:creationId xmlns:a16="http://schemas.microsoft.com/office/drawing/2014/main" id="{ECDE5DD8-04D8-BEC5-61D2-E3D9DE9B758D}"/>
              </a:ext>
            </a:extLst>
          </p:cNvPr>
          <p:cNvSpPr txBox="1">
            <a:spLocks/>
          </p:cNvSpPr>
          <p:nvPr/>
        </p:nvSpPr>
        <p:spPr>
          <a:xfrm>
            <a:off x="2483504" y="2921154"/>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200" dirty="0">
                <a:latin typeface="Century Gothic" panose="020B0502020202020204" pitchFamily="34" charset="0"/>
                <a:cs typeface="Calibri Light" panose="020F0302020204030204" pitchFamily="34" charset="0"/>
              </a:rPr>
              <a:t>GADMLI</a:t>
            </a:r>
          </a:p>
        </p:txBody>
      </p:sp>
      <p:pic>
        <p:nvPicPr>
          <p:cNvPr id="13" name="Imagen 12">
            <a:extLst>
              <a:ext uri="{FF2B5EF4-FFF2-40B4-BE49-F238E27FC236}">
                <a16:creationId xmlns:a16="http://schemas.microsoft.com/office/drawing/2014/main" id="{CEEC4734-BC41-129C-3395-5D2A4CF2FE21}"/>
              </a:ext>
            </a:extLst>
          </p:cNvPr>
          <p:cNvPicPr>
            <a:picLocks noChangeAspect="1"/>
          </p:cNvPicPr>
          <p:nvPr/>
        </p:nvPicPr>
        <p:blipFill>
          <a:blip r:embed="rId4"/>
          <a:stretch>
            <a:fillRect/>
          </a:stretch>
        </p:blipFill>
        <p:spPr>
          <a:xfrm>
            <a:off x="573296" y="3855618"/>
            <a:ext cx="1092367" cy="1092367"/>
          </a:xfrm>
          <a:prstGeom prst="rect">
            <a:avLst/>
          </a:prstGeom>
        </p:spPr>
      </p:pic>
      <p:pic>
        <p:nvPicPr>
          <p:cNvPr id="4" name="Imagen 3">
            <a:extLst>
              <a:ext uri="{FF2B5EF4-FFF2-40B4-BE49-F238E27FC236}">
                <a16:creationId xmlns:a16="http://schemas.microsoft.com/office/drawing/2014/main" id="{BCD9144F-D763-D7A5-6F73-DCE1D23BD971}"/>
              </a:ext>
            </a:extLst>
          </p:cNvPr>
          <p:cNvPicPr>
            <a:picLocks noChangeAspect="1"/>
          </p:cNvPicPr>
          <p:nvPr/>
        </p:nvPicPr>
        <p:blipFill rotWithShape="1">
          <a:blip r:embed="rId5">
            <a:extLst>
              <a:ext uri="{28A0092B-C50C-407E-A947-70E740481C1C}">
                <a14:useLocalDpi xmlns:a14="http://schemas.microsoft.com/office/drawing/2010/main" val="0"/>
              </a:ext>
            </a:extLst>
          </a:blip>
          <a:srcRect l="37571" t="35766" r="25917" b="28781"/>
          <a:stretch/>
        </p:blipFill>
        <p:spPr bwMode="auto">
          <a:xfrm>
            <a:off x="5765423" y="1251388"/>
            <a:ext cx="3284525" cy="2396309"/>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5511DD24-00FC-1AF9-5A06-74F61B6D59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456" t="31688" r="38088" b="20937"/>
          <a:stretch/>
        </p:blipFill>
        <p:spPr bwMode="auto">
          <a:xfrm>
            <a:off x="9513715" y="3651787"/>
            <a:ext cx="2678284" cy="2782221"/>
          </a:xfrm>
          <a:prstGeom prst="rect">
            <a:avLst/>
          </a:prstGeom>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B6EF83B8-F949-EE5E-9FDA-6BABA7083D74}"/>
              </a:ext>
            </a:extLst>
          </p:cNvPr>
          <p:cNvPicPr>
            <a:picLocks noChangeAspect="1"/>
          </p:cNvPicPr>
          <p:nvPr/>
        </p:nvPicPr>
        <p:blipFill>
          <a:blip r:embed="rId7"/>
          <a:srcRect l="3539" t="21841" r="46087" b="17903"/>
          <a:stretch/>
        </p:blipFill>
        <p:spPr>
          <a:xfrm>
            <a:off x="5765424" y="3651787"/>
            <a:ext cx="3735639" cy="2782221"/>
          </a:xfrm>
          <a:prstGeom prst="rect">
            <a:avLst/>
          </a:prstGeom>
        </p:spPr>
      </p:pic>
      <p:pic>
        <p:nvPicPr>
          <p:cNvPr id="17" name="Imagen 16">
            <a:extLst>
              <a:ext uri="{FF2B5EF4-FFF2-40B4-BE49-F238E27FC236}">
                <a16:creationId xmlns:a16="http://schemas.microsoft.com/office/drawing/2014/main" id="{15C89D14-0E1E-4A6A-2C8C-E45463B44BBC}"/>
              </a:ext>
            </a:extLst>
          </p:cNvPr>
          <p:cNvPicPr>
            <a:picLocks noChangeAspect="1"/>
          </p:cNvPicPr>
          <p:nvPr/>
        </p:nvPicPr>
        <p:blipFill>
          <a:blip r:embed="rId8"/>
          <a:srcRect l="16221" t="21125" r="31713" b="19496"/>
          <a:stretch/>
        </p:blipFill>
        <p:spPr>
          <a:xfrm>
            <a:off x="9033167" y="1251389"/>
            <a:ext cx="3158833" cy="2413538"/>
          </a:xfrm>
          <a:prstGeom prst="rect">
            <a:avLst/>
          </a:prstGeom>
        </p:spPr>
      </p:pic>
    </p:spTree>
    <p:extLst>
      <p:ext uri="{BB962C8B-B14F-4D97-AF65-F5344CB8AC3E}">
        <p14:creationId xmlns:p14="http://schemas.microsoft.com/office/powerpoint/2010/main" val="765386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358BF-9D0C-2562-2762-44566186223B}"/>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76BF7ACA-5416-5FA0-A04A-F3FE000DDD03}"/>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F24CA6CD-94E9-DC24-158E-7BD2EEBC4821}"/>
              </a:ext>
            </a:extLst>
          </p:cNvPr>
          <p:cNvSpPr txBox="1">
            <a:spLocks/>
          </p:cNvSpPr>
          <p:nvPr/>
        </p:nvSpPr>
        <p:spPr>
          <a:xfrm>
            <a:off x="-2" y="0"/>
            <a:ext cx="12192001" cy="858356"/>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800" dirty="0">
                <a:solidFill>
                  <a:schemeClr val="bg1"/>
                </a:solidFill>
              </a:rPr>
              <a:t>PROYECTO:  </a:t>
            </a:r>
            <a:r>
              <a:rPr lang="es-ES" sz="2000" dirty="0">
                <a:solidFill>
                  <a:schemeClr val="bg1"/>
                </a:solidFill>
              </a:rPr>
              <a:t>MANTENIMIENTO Y RESTAURACIÓN DEL ORNATO DE PARQUES, JARDINES, ÁREAS VERDES Y DE RECREACIÓN DE LA PARROQUIA GENERAL PLAZA, CANTÓN LIMÓN INDANZA</a:t>
            </a:r>
            <a:endParaRPr lang="es-EC" sz="2800" dirty="0">
              <a:solidFill>
                <a:schemeClr val="bg1"/>
              </a:solidFill>
            </a:endParaRPr>
          </a:p>
        </p:txBody>
      </p:sp>
      <p:sp>
        <p:nvSpPr>
          <p:cNvPr id="57" name="Marcador de texto 5">
            <a:extLst>
              <a:ext uri="{FF2B5EF4-FFF2-40B4-BE49-F238E27FC236}">
                <a16:creationId xmlns:a16="http://schemas.microsoft.com/office/drawing/2014/main" id="{4A5B6E4C-EBD2-87ED-FFD1-0644C0DD7178}"/>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25723836-5F8D-272A-E0F1-E6E6638B048E}"/>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200" dirty="0">
                <a:latin typeface="Century Gothic" panose="020B0502020202020204" pitchFamily="34" charset="0"/>
                <a:cs typeface="Calibri Light" panose="020F0302020204030204" pitchFamily="34" charset="0"/>
              </a:rPr>
              <a:t>Parroquia: General Plaza</a:t>
            </a:r>
          </a:p>
          <a:p>
            <a:pPr marL="285750" indent="-285750" algn="just">
              <a:buFontTx/>
              <a:buChar char="-"/>
            </a:pPr>
            <a:r>
              <a:rPr lang="es-ES" sz="12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200" dirty="0">
                <a:latin typeface="Century Gothic" panose="020B0502020202020204" pitchFamily="34" charset="0"/>
                <a:cs typeface="Calibri Light" panose="020F0302020204030204" pitchFamily="34" charset="0"/>
              </a:rPr>
              <a:t>GADMLI  </a:t>
            </a:r>
          </a:p>
        </p:txBody>
      </p:sp>
      <p:sp>
        <p:nvSpPr>
          <p:cNvPr id="60" name="Marcador de texto 12">
            <a:extLst>
              <a:ext uri="{FF2B5EF4-FFF2-40B4-BE49-F238E27FC236}">
                <a16:creationId xmlns:a16="http://schemas.microsoft.com/office/drawing/2014/main" id="{6C0C7F67-D662-8719-E89F-1B7DA9894D80}"/>
              </a:ext>
            </a:extLst>
          </p:cNvPr>
          <p:cNvSpPr txBox="1">
            <a:spLocks/>
          </p:cNvSpPr>
          <p:nvPr/>
        </p:nvSpPr>
        <p:spPr>
          <a:xfrm>
            <a:off x="753831" y="3494685"/>
            <a:ext cx="3735639" cy="73585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C6D18BD2-4EC1-15D2-CCBE-06492CBAF9E8}"/>
              </a:ext>
            </a:extLst>
          </p:cNvPr>
          <p:cNvSpPr txBox="1">
            <a:spLocks/>
          </p:cNvSpPr>
          <p:nvPr/>
        </p:nvSpPr>
        <p:spPr>
          <a:xfrm>
            <a:off x="2084243" y="3785736"/>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r>
              <a:rPr lang="es-ES" sz="1200" dirty="0">
                <a:latin typeface="Century Gothic" panose="020B0502020202020204" pitchFamily="34" charset="0"/>
                <a:cs typeface="Calibri Light" panose="020F0302020204030204" pitchFamily="34" charset="0"/>
              </a:rPr>
              <a:t>Áreas verdes</a:t>
            </a: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5181E0B1-6CEB-958D-6B35-F901C79788A1}"/>
              </a:ext>
            </a:extLst>
          </p:cNvPr>
          <p:cNvSpPr txBox="1">
            <a:spLocks/>
          </p:cNvSpPr>
          <p:nvPr/>
        </p:nvSpPr>
        <p:spPr>
          <a:xfrm>
            <a:off x="454280" y="351668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722BE30A-5DBC-C7DA-37E4-94CE638FA997}"/>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90CAAF48-6269-94C6-C90C-A6037AC95528}"/>
              </a:ext>
            </a:extLst>
          </p:cNvPr>
          <p:cNvSpPr txBox="1">
            <a:spLocks/>
          </p:cNvSpPr>
          <p:nvPr/>
        </p:nvSpPr>
        <p:spPr>
          <a:xfrm>
            <a:off x="454280" y="2410573"/>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8D468DB2-0966-B2E6-D297-81F90519BE5D}"/>
              </a:ext>
            </a:extLst>
          </p:cNvPr>
          <p:cNvSpPr txBox="1">
            <a:spLocks/>
          </p:cNvSpPr>
          <p:nvPr/>
        </p:nvSpPr>
        <p:spPr>
          <a:xfrm>
            <a:off x="2483505" y="2495386"/>
            <a:ext cx="2414137" cy="20948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200" dirty="0">
                <a:latin typeface="Century Gothic" panose="020B0502020202020204" pitchFamily="34" charset="0"/>
                <a:cs typeface="Calibri Light" panose="020F0302020204030204" pitchFamily="34" charset="0"/>
              </a:rPr>
              <a:t>$ 12,132.31 USD</a:t>
            </a:r>
          </a:p>
        </p:txBody>
      </p:sp>
      <p:sp>
        <p:nvSpPr>
          <p:cNvPr id="2" name="Marcador de texto 5">
            <a:extLst>
              <a:ext uri="{FF2B5EF4-FFF2-40B4-BE49-F238E27FC236}">
                <a16:creationId xmlns:a16="http://schemas.microsoft.com/office/drawing/2014/main" id="{266998E1-C995-2844-0762-BF4637A7B2EF}"/>
              </a:ext>
            </a:extLst>
          </p:cNvPr>
          <p:cNvSpPr txBox="1">
            <a:spLocks/>
          </p:cNvSpPr>
          <p:nvPr/>
        </p:nvSpPr>
        <p:spPr>
          <a:xfrm>
            <a:off x="431401" y="295015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2A28E0E3-1F16-8D2F-13E7-654F83906517}"/>
              </a:ext>
            </a:extLst>
          </p:cNvPr>
          <p:cNvSpPr txBox="1">
            <a:spLocks/>
          </p:cNvSpPr>
          <p:nvPr/>
        </p:nvSpPr>
        <p:spPr>
          <a:xfrm>
            <a:off x="454280" y="5163851"/>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Link</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9443CD30-658F-1780-E375-FD0ED90999D8}"/>
              </a:ext>
            </a:extLst>
          </p:cNvPr>
          <p:cNvSpPr txBox="1">
            <a:spLocks/>
          </p:cNvSpPr>
          <p:nvPr/>
        </p:nvSpPr>
        <p:spPr>
          <a:xfrm>
            <a:off x="431401" y="5944778"/>
            <a:ext cx="5548295" cy="595936"/>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BENEFICIARIOS: </a:t>
            </a:r>
            <a:r>
              <a:rPr lang="es-ES" sz="1200" dirty="0">
                <a:latin typeface="Century Gothic" panose="020B0502020202020204" pitchFamily="34" charset="0"/>
                <a:ea typeface="Calibri Light" panose="020F0302020204030204" pitchFamily="34" charset="0"/>
                <a:cs typeface="Calibri Light" panose="020F0302020204030204" pitchFamily="34" charset="0"/>
              </a:rPr>
              <a:t> Población urbana </a:t>
            </a:r>
            <a:endParaRPr lang="es-EC" sz="1200"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1F4B211F-D81C-9DC0-2A24-8F51490AD6AF}"/>
              </a:ext>
            </a:extLst>
          </p:cNvPr>
          <p:cNvSpPr txBox="1">
            <a:spLocks/>
          </p:cNvSpPr>
          <p:nvPr/>
        </p:nvSpPr>
        <p:spPr>
          <a:xfrm>
            <a:off x="6966284" y="6506960"/>
            <a:ext cx="5094863" cy="28505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 Mantenimiento de </a:t>
            </a:r>
            <a:r>
              <a:rPr lang="es-ES" sz="800">
                <a:latin typeface="Century Gothic" panose="020B0502020202020204" pitchFamily="34" charset="0"/>
                <a:cs typeface="Calibri Light" panose="020F0302020204030204" pitchFamily="34" charset="0"/>
              </a:rPr>
              <a:t>áreas verdes </a:t>
            </a:r>
            <a:endParaRPr lang="es-ES" sz="800" dirty="0">
              <a:latin typeface="Century Gothic" panose="020B0502020202020204" pitchFamily="34" charset="0"/>
              <a:cs typeface="Calibri Light" panose="020F0302020204030204" pitchFamily="34" charset="0"/>
            </a:endParaRPr>
          </a:p>
        </p:txBody>
      </p:sp>
      <p:sp>
        <p:nvSpPr>
          <p:cNvPr id="9" name="Marcador de texto 12">
            <a:extLst>
              <a:ext uri="{FF2B5EF4-FFF2-40B4-BE49-F238E27FC236}">
                <a16:creationId xmlns:a16="http://schemas.microsoft.com/office/drawing/2014/main" id="{5A2BB519-698C-B534-DFFD-8B5E67B45F1E}"/>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 GADMLI</a:t>
            </a:r>
          </a:p>
        </p:txBody>
      </p:sp>
      <p:sp>
        <p:nvSpPr>
          <p:cNvPr id="10" name="Marcador de texto 12">
            <a:extLst>
              <a:ext uri="{FF2B5EF4-FFF2-40B4-BE49-F238E27FC236}">
                <a16:creationId xmlns:a16="http://schemas.microsoft.com/office/drawing/2014/main" id="{DFCC9F00-C492-CB17-EDD7-FABF52AC02FC}"/>
              </a:ext>
            </a:extLst>
          </p:cNvPr>
          <p:cNvSpPr txBox="1">
            <a:spLocks/>
          </p:cNvSpPr>
          <p:nvPr/>
        </p:nvSpPr>
        <p:spPr>
          <a:xfrm>
            <a:off x="1223808" y="5112747"/>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hlinkClick r:id="rId3"/>
              </a:rPr>
              <a:t>https://www.compraspublicas.gob.ec/ProcesoContratacion/compras/PC/informacionProcesoContratacion2.cpe?idSoliCompra=_glKEJkvbBKh-3UFCP23NyVxdcIpckmRxMdbJAZJa-g</a:t>
            </a:r>
            <a:r>
              <a:rPr lang="es-ES" sz="1100" dirty="0">
                <a:latin typeface="Century Gothic" panose="020B0502020202020204" pitchFamily="34" charset="0"/>
                <a:cs typeface="Calibri Light" panose="020F0302020204030204" pitchFamily="34" charset="0"/>
              </a:rPr>
              <a:t>,  </a:t>
            </a:r>
          </a:p>
          <a:p>
            <a:pPr marL="0" indent="0" algn="just">
              <a:buNone/>
            </a:pPr>
            <a:endParaRPr lang="es-ES" sz="11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2DF13187-AEED-3F3C-643F-5CF15E2CAD0E}"/>
              </a:ext>
            </a:extLst>
          </p:cNvPr>
          <p:cNvSpPr txBox="1">
            <a:spLocks/>
          </p:cNvSpPr>
          <p:nvPr/>
        </p:nvSpPr>
        <p:spPr>
          <a:xfrm>
            <a:off x="2483504" y="2921154"/>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200" dirty="0">
                <a:latin typeface="Century Gothic" panose="020B0502020202020204" pitchFamily="34" charset="0"/>
                <a:cs typeface="Calibri Light" panose="020F0302020204030204" pitchFamily="34" charset="0"/>
              </a:rPr>
              <a:t>GADMLI</a:t>
            </a:r>
          </a:p>
        </p:txBody>
      </p:sp>
      <p:pic>
        <p:nvPicPr>
          <p:cNvPr id="13" name="Imagen 12">
            <a:extLst>
              <a:ext uri="{FF2B5EF4-FFF2-40B4-BE49-F238E27FC236}">
                <a16:creationId xmlns:a16="http://schemas.microsoft.com/office/drawing/2014/main" id="{AC56DB2A-792A-DD4C-9B4F-F955CB306ECD}"/>
              </a:ext>
            </a:extLst>
          </p:cNvPr>
          <p:cNvPicPr>
            <a:picLocks noChangeAspect="1"/>
          </p:cNvPicPr>
          <p:nvPr/>
        </p:nvPicPr>
        <p:blipFill>
          <a:blip r:embed="rId4"/>
          <a:stretch>
            <a:fillRect/>
          </a:stretch>
        </p:blipFill>
        <p:spPr>
          <a:xfrm>
            <a:off x="573296" y="3855618"/>
            <a:ext cx="1092367" cy="1092367"/>
          </a:xfrm>
          <a:prstGeom prst="rect">
            <a:avLst/>
          </a:prstGeom>
        </p:spPr>
      </p:pic>
      <p:pic>
        <p:nvPicPr>
          <p:cNvPr id="11" name="Imagen 10">
            <a:extLst>
              <a:ext uri="{FF2B5EF4-FFF2-40B4-BE49-F238E27FC236}">
                <a16:creationId xmlns:a16="http://schemas.microsoft.com/office/drawing/2014/main" id="{236B6FB9-74ED-8D10-DA21-EDC2534AF7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694" t="36708" r="37383" b="29094"/>
          <a:stretch/>
        </p:blipFill>
        <p:spPr bwMode="auto">
          <a:xfrm>
            <a:off x="5698436" y="894590"/>
            <a:ext cx="6493564" cy="2786254"/>
          </a:xfrm>
          <a:prstGeom prst="rect">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397E6A5A-1098-769E-AA06-811E84E9D88B}"/>
              </a:ext>
            </a:extLst>
          </p:cNvPr>
          <p:cNvPicPr>
            <a:picLocks noChangeAspect="1"/>
          </p:cNvPicPr>
          <p:nvPr/>
        </p:nvPicPr>
        <p:blipFill rotWithShape="1">
          <a:blip r:embed="rId6">
            <a:extLst>
              <a:ext uri="{28A0092B-C50C-407E-A947-70E740481C1C}">
                <a14:useLocalDpi xmlns:a14="http://schemas.microsoft.com/office/drawing/2010/main" val="0"/>
              </a:ext>
            </a:extLst>
          </a:blip>
          <a:srcRect l="31927" t="42983" r="32796" b="15917"/>
          <a:stretch/>
        </p:blipFill>
        <p:spPr bwMode="auto">
          <a:xfrm>
            <a:off x="5751856" y="3680844"/>
            <a:ext cx="3206614" cy="2753625"/>
          </a:xfrm>
          <a:prstGeom prst="rect">
            <a:avLst/>
          </a:prstGeom>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049C525C-D008-CEA3-9022-1AA5541C8C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987" t="25099" r="31914" b="25016"/>
          <a:stretch/>
        </p:blipFill>
        <p:spPr bwMode="auto">
          <a:xfrm>
            <a:off x="8998094" y="3680844"/>
            <a:ext cx="3175308" cy="27536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628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FCD3A-50EF-BDBD-55BA-5BFA7A77B17F}"/>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C45635DC-4966-00E3-EE27-0723714DEDB1}"/>
              </a:ext>
            </a:extLst>
          </p:cNvPr>
          <p:cNvPicPr>
            <a:picLocks noChangeAspect="1"/>
          </p:cNvPicPr>
          <p:nvPr/>
        </p:nvPicPr>
        <p:blipFill>
          <a:blip r:embed="rId3">
            <a:extLst>
              <a:ext uri="{28A0092B-C50C-407E-A947-70E740481C1C}">
                <a14:useLocalDpi xmlns:a14="http://schemas.microsoft.com/office/drawing/2010/main" val="0"/>
              </a:ext>
            </a:extLst>
          </a:blip>
          <a:srcRect b="88947"/>
          <a:stretch/>
        </p:blipFill>
        <p:spPr bwMode="auto">
          <a:xfrm>
            <a:off x="4638671" y="4210893"/>
            <a:ext cx="7553325" cy="1179407"/>
          </a:xfrm>
          <a:prstGeom prst="rect">
            <a:avLst/>
          </a:prstGeom>
          <a:noFill/>
          <a:ln>
            <a:noFill/>
          </a:ln>
        </p:spPr>
      </p:pic>
      <p:sp>
        <p:nvSpPr>
          <p:cNvPr id="3" name="Subtítulo 2">
            <a:extLst>
              <a:ext uri="{FF2B5EF4-FFF2-40B4-BE49-F238E27FC236}">
                <a16:creationId xmlns:a16="http://schemas.microsoft.com/office/drawing/2014/main" id="{A7DE2254-D5AC-CEA7-8AAE-E4B4D6D0DA08}"/>
              </a:ext>
            </a:extLst>
          </p:cNvPr>
          <p:cNvSpPr>
            <a:spLocks noGrp="1"/>
          </p:cNvSpPr>
          <p:nvPr>
            <p:ph type="subTitle" idx="1"/>
          </p:nvPr>
        </p:nvSpPr>
        <p:spPr>
          <a:xfrm>
            <a:off x="0" y="4120601"/>
            <a:ext cx="9396148" cy="936000"/>
          </a:xfrm>
          <a:solidFill>
            <a:srgbClr val="2B4442">
              <a:alpha val="90000"/>
            </a:srgbClr>
          </a:solidFill>
        </p:spPr>
        <p:txBody>
          <a:bodyPr/>
          <a:lstStyle/>
          <a:p>
            <a:r>
              <a:rPr lang="es-ES" sz="2400" b="1" dirty="0"/>
              <a:t>ANALISTA DE PRODUCTIVIDAD Y EMPRENDIMIENTO PECUARIO</a:t>
            </a:r>
            <a:endParaRPr lang="en-US" sz="2400" b="1" dirty="0"/>
          </a:p>
        </p:txBody>
      </p:sp>
      <p:pic>
        <p:nvPicPr>
          <p:cNvPr id="4" name="Imagen 3">
            <a:extLst>
              <a:ext uri="{FF2B5EF4-FFF2-40B4-BE49-F238E27FC236}">
                <a16:creationId xmlns:a16="http://schemas.microsoft.com/office/drawing/2014/main" id="{29246057-2872-1949-75A3-DFCFB641AA28}"/>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2" y="4800599"/>
            <a:ext cx="4638675" cy="256001"/>
          </a:xfrm>
          <a:prstGeom prst="rect">
            <a:avLst/>
          </a:prstGeom>
          <a:noFill/>
          <a:ln>
            <a:noFill/>
          </a:ln>
        </p:spPr>
      </p:pic>
      <p:pic>
        <p:nvPicPr>
          <p:cNvPr id="5" name="Imagen 4">
            <a:extLst>
              <a:ext uri="{FF2B5EF4-FFF2-40B4-BE49-F238E27FC236}">
                <a16:creationId xmlns:a16="http://schemas.microsoft.com/office/drawing/2014/main" id="{F59F9D8C-C404-FCF8-0450-55FF2829E993}"/>
              </a:ext>
            </a:extLst>
          </p:cNvPr>
          <p:cNvPicPr>
            <a:picLocks noChangeAspect="1"/>
          </p:cNvPicPr>
          <p:nvPr/>
        </p:nvPicPr>
        <p:blipFill>
          <a:blip r:embed="rId3">
            <a:extLst>
              <a:ext uri="{28A0092B-C50C-407E-A947-70E740481C1C}">
                <a14:useLocalDpi xmlns:a14="http://schemas.microsoft.com/office/drawing/2010/main" val="0"/>
              </a:ext>
            </a:extLst>
          </a:blip>
          <a:srcRect t="96589" r="38588" b="-1"/>
          <a:stretch/>
        </p:blipFill>
        <p:spPr bwMode="auto">
          <a:xfrm flipH="1" flipV="1">
            <a:off x="4638671" y="4800597"/>
            <a:ext cx="4757473" cy="256001"/>
          </a:xfrm>
          <a:prstGeom prst="rect">
            <a:avLst/>
          </a:prstGeom>
          <a:noFill/>
          <a:ln>
            <a:noFill/>
          </a:ln>
        </p:spPr>
      </p:pic>
    </p:spTree>
    <p:extLst>
      <p:ext uri="{BB962C8B-B14F-4D97-AF65-F5344CB8AC3E}">
        <p14:creationId xmlns:p14="http://schemas.microsoft.com/office/powerpoint/2010/main" val="2923066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F3386-CA0F-DEA8-8940-9AEA9098BCB3}"/>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EBC669B9-108B-234F-8DF7-1E4673E53C2F}"/>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E0DB4C07-04DF-4D5D-C300-2A88A9DFD8F9}"/>
              </a:ext>
            </a:extLst>
          </p:cNvPr>
          <p:cNvSpPr txBox="1">
            <a:spLocks/>
          </p:cNvSpPr>
          <p:nvPr/>
        </p:nvSpPr>
        <p:spPr>
          <a:xfrm>
            <a:off x="-2"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800" dirty="0">
                <a:solidFill>
                  <a:schemeClr val="bg1"/>
                </a:solidFill>
              </a:rPr>
              <a:t>TEMA O PROYECTO:  </a:t>
            </a:r>
            <a:r>
              <a:rPr lang="es-EC" sz="2000" dirty="0">
                <a:solidFill>
                  <a:schemeClr val="bg1"/>
                </a:solidFill>
              </a:rPr>
              <a:t>CERTIFICACION DE MVZ AUTORIZADO PARA CAMALMUNICIPAL </a:t>
            </a:r>
            <a:endParaRPr lang="es-EC" sz="2800" dirty="0">
              <a:solidFill>
                <a:schemeClr val="bg1"/>
              </a:solidFill>
            </a:endParaRPr>
          </a:p>
        </p:txBody>
      </p:sp>
      <p:sp>
        <p:nvSpPr>
          <p:cNvPr id="57" name="Marcador de texto 5">
            <a:extLst>
              <a:ext uri="{FF2B5EF4-FFF2-40B4-BE49-F238E27FC236}">
                <a16:creationId xmlns:a16="http://schemas.microsoft.com/office/drawing/2014/main" id="{46D59227-A903-7F2E-BF1E-76B4ADE27640}"/>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9574494B-2351-37A3-B0E2-353A41098C6F}"/>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a:latin typeface="Century Gothic" panose="020B0502020202020204" pitchFamily="34" charset="0"/>
                <a:cs typeface="Calibri Light" panose="020F0302020204030204" pitchFamily="34" charset="0"/>
              </a:rPr>
              <a:t>Parroquia: General Plaza</a:t>
            </a:r>
          </a:p>
          <a:p>
            <a:pPr marL="285750" indent="-285750" algn="just">
              <a:buFontTx/>
              <a:buChar char="-"/>
            </a:pPr>
            <a:r>
              <a:rPr lang="es-ES" sz="1100" dirty="0">
                <a:latin typeface="Century Gothic" panose="020B0502020202020204" pitchFamily="34" charset="0"/>
                <a:cs typeface="Calibri Light" panose="020F0302020204030204" pitchFamily="34" charset="0"/>
              </a:rPr>
              <a:t>Cantón : Limón Indanza</a:t>
            </a:r>
          </a:p>
          <a:p>
            <a:pPr marL="285750" indent="-285750" algn="just">
              <a:buFontTx/>
              <a:buChar char="-"/>
            </a:pPr>
            <a:r>
              <a:rPr lang="es-ES" sz="1100" dirty="0">
                <a:latin typeface="Century Gothic" panose="020B0502020202020204" pitchFamily="34" charset="0"/>
                <a:cs typeface="Calibri Light" panose="020F0302020204030204" pitchFamily="34" charset="0"/>
              </a:rPr>
              <a:t>GADMLI  </a:t>
            </a:r>
          </a:p>
        </p:txBody>
      </p:sp>
      <p:sp>
        <p:nvSpPr>
          <p:cNvPr id="60" name="Marcador de texto 12">
            <a:extLst>
              <a:ext uri="{FF2B5EF4-FFF2-40B4-BE49-F238E27FC236}">
                <a16:creationId xmlns:a16="http://schemas.microsoft.com/office/drawing/2014/main" id="{C3792122-ED24-AD7A-43C5-13D65E209992}"/>
              </a:ext>
            </a:extLst>
          </p:cNvPr>
          <p:cNvSpPr txBox="1">
            <a:spLocks/>
          </p:cNvSpPr>
          <p:nvPr/>
        </p:nvSpPr>
        <p:spPr>
          <a:xfrm>
            <a:off x="753831" y="3494685"/>
            <a:ext cx="3735639" cy="73585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A5D82AB8-49BC-6A8D-EB87-170853EBFDFF}"/>
              </a:ext>
            </a:extLst>
          </p:cNvPr>
          <p:cNvSpPr txBox="1">
            <a:spLocks/>
          </p:cNvSpPr>
          <p:nvPr/>
        </p:nvSpPr>
        <p:spPr>
          <a:xfrm>
            <a:off x="2084243" y="3785736"/>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CAMAL MUNICIPAL </a:t>
            </a:r>
          </a:p>
          <a:p>
            <a:pPr marL="285750" indent="-285750" algn="just">
              <a:buFontTx/>
              <a:buChar char="-"/>
            </a:pPr>
            <a:r>
              <a:rPr lang="es-ES" sz="1100" dirty="0">
                <a:latin typeface="Century Gothic" panose="020B0502020202020204" pitchFamily="34" charset="0"/>
                <a:cs typeface="Calibri Light" panose="020F0302020204030204" pitchFamily="34" charset="0"/>
              </a:rPr>
              <a:t>CONTROL SANITARIO</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6CE6FCFB-3B1A-1847-4BCC-23CC645585A5}"/>
              </a:ext>
            </a:extLst>
          </p:cNvPr>
          <p:cNvSpPr txBox="1">
            <a:spLocks/>
          </p:cNvSpPr>
          <p:nvPr/>
        </p:nvSpPr>
        <p:spPr>
          <a:xfrm>
            <a:off x="454280" y="3758699"/>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16C54FD8-5A2D-AEC5-62D1-A19937790B06}"/>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BBFD2CAF-9C0C-210D-4905-C8EB521230D8}"/>
              </a:ext>
            </a:extLst>
          </p:cNvPr>
          <p:cNvSpPr txBox="1">
            <a:spLocks/>
          </p:cNvSpPr>
          <p:nvPr/>
        </p:nvSpPr>
        <p:spPr>
          <a:xfrm>
            <a:off x="454280" y="2410573"/>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1DBB3709-3754-F4B1-7F3D-1994D1306063}"/>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$ 850</a:t>
            </a:r>
          </a:p>
        </p:txBody>
      </p:sp>
      <p:sp>
        <p:nvSpPr>
          <p:cNvPr id="2" name="Marcador de texto 5">
            <a:extLst>
              <a:ext uri="{FF2B5EF4-FFF2-40B4-BE49-F238E27FC236}">
                <a16:creationId xmlns:a16="http://schemas.microsoft.com/office/drawing/2014/main" id="{7AC28173-25F3-4D4D-17A6-46F2F1D7997A}"/>
              </a:ext>
            </a:extLst>
          </p:cNvPr>
          <p:cNvSpPr txBox="1">
            <a:spLocks/>
          </p:cNvSpPr>
          <p:nvPr/>
        </p:nvSpPr>
        <p:spPr>
          <a:xfrm>
            <a:off x="431401" y="295015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07E4B42D-FA0F-6103-96CA-12BBFFD9CB76}"/>
              </a:ext>
            </a:extLst>
          </p:cNvPr>
          <p:cNvSpPr txBox="1">
            <a:spLocks/>
          </p:cNvSpPr>
          <p:nvPr/>
        </p:nvSpPr>
        <p:spPr>
          <a:xfrm>
            <a:off x="454280" y="534933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Link</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FFB013E6-D068-0600-DFAD-6D149D954D40}"/>
              </a:ext>
            </a:extLst>
          </p:cNvPr>
          <p:cNvSpPr txBox="1">
            <a:spLocks/>
          </p:cNvSpPr>
          <p:nvPr/>
        </p:nvSpPr>
        <p:spPr>
          <a:xfrm>
            <a:off x="431401" y="5842162"/>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APROBADO </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4E2A98F3-6B86-5358-96FC-76A09D9E83B3}"/>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767D59D0-F70C-012A-4CCF-773C106C36B1}"/>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10" name="Marcador de texto 12">
            <a:extLst>
              <a:ext uri="{FF2B5EF4-FFF2-40B4-BE49-F238E27FC236}">
                <a16:creationId xmlns:a16="http://schemas.microsoft.com/office/drawing/2014/main" id="{76EB02AD-3ADA-50D5-E47A-E6165B0BAD58}"/>
              </a:ext>
            </a:extLst>
          </p:cNvPr>
          <p:cNvSpPr txBox="1">
            <a:spLocks/>
          </p:cNvSpPr>
          <p:nvPr/>
        </p:nvSpPr>
        <p:spPr>
          <a:xfrm>
            <a:off x="1162003" y="534407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hlinkClick r:id="rId3"/>
              </a:rPr>
              <a:t>http://www.iica-ecuador.org/capacitacion</a:t>
            </a:r>
            <a:endParaRPr lang="es-ES" sz="1100" dirty="0">
              <a:latin typeface="Century Gothic" panose="020B0502020202020204" pitchFamily="34" charset="0"/>
              <a:cs typeface="Calibri Light" panose="020F0302020204030204" pitchFamily="34" charset="0"/>
            </a:endParaRPr>
          </a:p>
          <a:p>
            <a:pPr marL="0" indent="0" algn="just">
              <a:buNone/>
            </a:pPr>
            <a:endParaRPr lang="es-ES" sz="11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1DBB3709-3754-F4B1-7F3D-1994D1306063}"/>
              </a:ext>
            </a:extLst>
          </p:cNvPr>
          <p:cNvSpPr txBox="1">
            <a:spLocks/>
          </p:cNvSpPr>
          <p:nvPr/>
        </p:nvSpPr>
        <p:spPr>
          <a:xfrm>
            <a:off x="2483504" y="2921154"/>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GADMLI</a:t>
            </a:r>
          </a:p>
        </p:txBody>
      </p:sp>
      <p:pic>
        <p:nvPicPr>
          <p:cNvPr id="4" name="Imagen 3"/>
          <p:cNvPicPr>
            <a:picLocks noChangeAspect="1"/>
          </p:cNvPicPr>
          <p:nvPr/>
        </p:nvPicPr>
        <p:blipFill rotWithShape="1">
          <a:blip r:embed="rId4"/>
          <a:srcRect l="26725" t="12939" r="10000" b="7209"/>
          <a:stretch/>
        </p:blipFill>
        <p:spPr>
          <a:xfrm>
            <a:off x="4421443" y="733176"/>
            <a:ext cx="7714446" cy="5473521"/>
          </a:xfrm>
          <a:prstGeom prst="rect">
            <a:avLst/>
          </a:prstGeom>
        </p:spPr>
      </p:pic>
      <p:pic>
        <p:nvPicPr>
          <p:cNvPr id="26" name="Imagen 25"/>
          <p:cNvPicPr>
            <a:picLocks noChangeAspect="1"/>
          </p:cNvPicPr>
          <p:nvPr/>
        </p:nvPicPr>
        <p:blipFill rotWithShape="1">
          <a:blip r:embed="rId5"/>
          <a:srcRect l="72676" t="43377" r="14331" b="32949"/>
          <a:stretch/>
        </p:blipFill>
        <p:spPr>
          <a:xfrm>
            <a:off x="561891" y="4034264"/>
            <a:ext cx="1200223" cy="1229496"/>
          </a:xfrm>
          <a:prstGeom prst="rect">
            <a:avLst/>
          </a:prstGeom>
        </p:spPr>
      </p:pic>
    </p:spTree>
    <p:extLst>
      <p:ext uri="{BB962C8B-B14F-4D97-AF65-F5344CB8AC3E}">
        <p14:creationId xmlns:p14="http://schemas.microsoft.com/office/powerpoint/2010/main" val="3042688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F3386-CA0F-DEA8-8940-9AEA9098BCB3}"/>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EBC669B9-108B-234F-8DF7-1E4673E53C2F}"/>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E0DB4C07-04DF-4D5D-C300-2A88A9DFD8F9}"/>
              </a:ext>
            </a:extLst>
          </p:cNvPr>
          <p:cNvSpPr txBox="1">
            <a:spLocks/>
          </p:cNvSpPr>
          <p:nvPr/>
        </p:nvSpPr>
        <p:spPr>
          <a:xfrm>
            <a:off x="-2"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800" dirty="0">
                <a:solidFill>
                  <a:schemeClr val="bg1"/>
                </a:solidFill>
              </a:rPr>
              <a:t>TEMA O PROYECTO:  </a:t>
            </a:r>
            <a:r>
              <a:rPr lang="es-EC" sz="2000" dirty="0">
                <a:solidFill>
                  <a:schemeClr val="bg1"/>
                </a:solidFill>
              </a:rPr>
              <a:t>MANTENIMIENTO DE EQUIPOS DEL CAMAL MUNICIPAL </a:t>
            </a:r>
            <a:endParaRPr lang="es-EC" sz="2800" dirty="0">
              <a:solidFill>
                <a:schemeClr val="bg1"/>
              </a:solidFill>
            </a:endParaRPr>
          </a:p>
        </p:txBody>
      </p:sp>
      <p:sp>
        <p:nvSpPr>
          <p:cNvPr id="57" name="Marcador de texto 5">
            <a:extLst>
              <a:ext uri="{FF2B5EF4-FFF2-40B4-BE49-F238E27FC236}">
                <a16:creationId xmlns:a16="http://schemas.microsoft.com/office/drawing/2014/main" id="{46D59227-A903-7F2E-BF1E-76B4ADE27640}"/>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9574494B-2351-37A3-B0E2-353A41098C6F}"/>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a:latin typeface="Century Gothic" panose="020B0502020202020204" pitchFamily="34" charset="0"/>
                <a:cs typeface="Calibri Light" panose="020F0302020204030204" pitchFamily="34" charset="0"/>
              </a:rPr>
              <a:t>Parroquia: General Plaza</a:t>
            </a:r>
          </a:p>
          <a:p>
            <a:pPr marL="285750" indent="-285750" algn="just">
              <a:buFontTx/>
              <a:buChar char="-"/>
            </a:pPr>
            <a:r>
              <a:rPr lang="es-ES" sz="1100" dirty="0" err="1">
                <a:latin typeface="Century Gothic" panose="020B0502020202020204" pitchFamily="34" charset="0"/>
                <a:cs typeface="Calibri Light" panose="020F0302020204030204" pitchFamily="34" charset="0"/>
              </a:rPr>
              <a:t>Canton</a:t>
            </a:r>
            <a:r>
              <a:rPr lang="es-ES" sz="1100" dirty="0">
                <a:latin typeface="Century Gothic" panose="020B0502020202020204" pitchFamily="34" charset="0"/>
                <a:cs typeface="Calibri Light" panose="020F0302020204030204" pitchFamily="34" charset="0"/>
              </a:rPr>
              <a:t> : </a:t>
            </a:r>
            <a:r>
              <a:rPr lang="es-ES" sz="1100" dirty="0" err="1">
                <a:latin typeface="Century Gothic" panose="020B0502020202020204" pitchFamily="34" charset="0"/>
                <a:cs typeface="Calibri Light" panose="020F0302020204030204" pitchFamily="34" charset="0"/>
              </a:rPr>
              <a:t>Limon</a:t>
            </a:r>
            <a:r>
              <a:rPr lang="es-ES" sz="1100" dirty="0">
                <a:latin typeface="Century Gothic" panose="020B0502020202020204" pitchFamily="34" charset="0"/>
                <a:cs typeface="Calibri Light" panose="020F0302020204030204" pitchFamily="34" charset="0"/>
              </a:rPr>
              <a:t> Indanza</a:t>
            </a:r>
          </a:p>
          <a:p>
            <a:pPr marL="285750" indent="-285750" algn="just">
              <a:buFontTx/>
              <a:buChar char="-"/>
            </a:pPr>
            <a:r>
              <a:rPr lang="es-ES" sz="1100" dirty="0">
                <a:latin typeface="Century Gothic" panose="020B0502020202020204" pitchFamily="34" charset="0"/>
                <a:cs typeface="Calibri Light" panose="020F0302020204030204" pitchFamily="34" charset="0"/>
              </a:rPr>
              <a:t>CAMA MUNICIPAL  </a:t>
            </a:r>
          </a:p>
        </p:txBody>
      </p:sp>
      <p:sp>
        <p:nvSpPr>
          <p:cNvPr id="60" name="Marcador de texto 12">
            <a:extLst>
              <a:ext uri="{FF2B5EF4-FFF2-40B4-BE49-F238E27FC236}">
                <a16:creationId xmlns:a16="http://schemas.microsoft.com/office/drawing/2014/main" id="{C3792122-ED24-AD7A-43C5-13D65E209992}"/>
              </a:ext>
            </a:extLst>
          </p:cNvPr>
          <p:cNvSpPr txBox="1">
            <a:spLocks/>
          </p:cNvSpPr>
          <p:nvPr/>
        </p:nvSpPr>
        <p:spPr>
          <a:xfrm>
            <a:off x="753831" y="3494685"/>
            <a:ext cx="3735639" cy="735855"/>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A5D82AB8-49BC-6A8D-EB87-170853EBFDFF}"/>
              </a:ext>
            </a:extLst>
          </p:cNvPr>
          <p:cNvSpPr txBox="1">
            <a:spLocks/>
          </p:cNvSpPr>
          <p:nvPr/>
        </p:nvSpPr>
        <p:spPr>
          <a:xfrm>
            <a:off x="2084243" y="3785736"/>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CAMAL MUNICIPAL </a:t>
            </a:r>
          </a:p>
          <a:p>
            <a:pPr marL="285750" indent="-285750" algn="just">
              <a:buFontTx/>
              <a:buChar char="-"/>
            </a:pPr>
            <a:r>
              <a:rPr lang="es-ES" sz="1100" dirty="0">
                <a:latin typeface="Century Gothic" panose="020B0502020202020204" pitchFamily="34" charset="0"/>
                <a:cs typeface="Calibri Light" panose="020F0302020204030204" pitchFamily="34" charset="0"/>
              </a:rPr>
              <a:t>MANTENIMIENTOS DE EQUIPOS </a:t>
            </a:r>
          </a:p>
          <a:p>
            <a:pPr marL="285750" indent="-285750" algn="just">
              <a:buFontTx/>
              <a:buChar char="-"/>
            </a:pPr>
            <a:r>
              <a:rPr lang="es-ES" sz="1100" dirty="0">
                <a:latin typeface="Century Gothic" panose="020B0502020202020204" pitchFamily="34" charset="0"/>
                <a:cs typeface="Calibri Light" panose="020F0302020204030204" pitchFamily="34" charset="0"/>
              </a:rPr>
              <a:t>ADMINISTRADOR</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6CE6FCFB-3B1A-1847-4BCC-23CC645585A5}"/>
              </a:ext>
            </a:extLst>
          </p:cNvPr>
          <p:cNvSpPr txBox="1">
            <a:spLocks/>
          </p:cNvSpPr>
          <p:nvPr/>
        </p:nvSpPr>
        <p:spPr>
          <a:xfrm>
            <a:off x="454280" y="3758699"/>
            <a:ext cx="152906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16C54FD8-5A2D-AEC5-62D1-A19937790B06}"/>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BBFD2CAF-9C0C-210D-4905-C8EB521230D8}"/>
              </a:ext>
            </a:extLst>
          </p:cNvPr>
          <p:cNvSpPr txBox="1">
            <a:spLocks/>
          </p:cNvSpPr>
          <p:nvPr/>
        </p:nvSpPr>
        <p:spPr>
          <a:xfrm>
            <a:off x="454280" y="2410573"/>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1DBB3709-3754-F4B1-7F3D-1994D1306063}"/>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$ 3001,50</a:t>
            </a:r>
          </a:p>
        </p:txBody>
      </p:sp>
      <p:sp>
        <p:nvSpPr>
          <p:cNvPr id="2" name="Marcador de texto 5">
            <a:extLst>
              <a:ext uri="{FF2B5EF4-FFF2-40B4-BE49-F238E27FC236}">
                <a16:creationId xmlns:a16="http://schemas.microsoft.com/office/drawing/2014/main" id="{7AC28173-25F3-4D4D-17A6-46F2F1D7997A}"/>
              </a:ext>
            </a:extLst>
          </p:cNvPr>
          <p:cNvSpPr txBox="1">
            <a:spLocks/>
          </p:cNvSpPr>
          <p:nvPr/>
        </p:nvSpPr>
        <p:spPr>
          <a:xfrm>
            <a:off x="431401" y="295015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07E4B42D-FA0F-6103-96CA-12BBFFD9CB76}"/>
              </a:ext>
            </a:extLst>
          </p:cNvPr>
          <p:cNvSpPr txBox="1">
            <a:spLocks/>
          </p:cNvSpPr>
          <p:nvPr/>
        </p:nvSpPr>
        <p:spPr>
          <a:xfrm>
            <a:off x="454280" y="534933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Link</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FFB013E6-D068-0600-DFAD-6D149D954D40}"/>
              </a:ext>
            </a:extLst>
          </p:cNvPr>
          <p:cNvSpPr txBox="1">
            <a:spLocks/>
          </p:cNvSpPr>
          <p:nvPr/>
        </p:nvSpPr>
        <p:spPr>
          <a:xfrm>
            <a:off x="431401" y="5842162"/>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REALIZADO  </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4E2A98F3-6B86-5358-96FC-76A09D9E83B3}"/>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767D59D0-F70C-012A-4CCF-773C106C36B1}"/>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10" name="Marcador de texto 12">
            <a:extLst>
              <a:ext uri="{FF2B5EF4-FFF2-40B4-BE49-F238E27FC236}">
                <a16:creationId xmlns:a16="http://schemas.microsoft.com/office/drawing/2014/main" id="{76EB02AD-3ADA-50D5-E47A-E6165B0BAD58}"/>
              </a:ext>
            </a:extLst>
          </p:cNvPr>
          <p:cNvSpPr txBox="1">
            <a:spLocks/>
          </p:cNvSpPr>
          <p:nvPr/>
        </p:nvSpPr>
        <p:spPr>
          <a:xfrm>
            <a:off x="1250385" y="52631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hlinkClick r:id="rId3"/>
              </a:rPr>
              <a:t>https://www.compraspublicas.gob.ec/ProcesoContratacion/compras/</a:t>
            </a:r>
            <a:endParaRPr lang="es-ES" sz="1100" dirty="0">
              <a:latin typeface="Century Gothic" panose="020B0502020202020204" pitchFamily="34" charset="0"/>
              <a:cs typeface="Calibri Light" panose="020F0302020204030204" pitchFamily="34" charset="0"/>
            </a:endParaRPr>
          </a:p>
          <a:p>
            <a:pPr marL="0" indent="0" algn="just">
              <a:buNone/>
            </a:pPr>
            <a:endParaRPr lang="es-ES" sz="11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1DBB3709-3754-F4B1-7F3D-1994D1306063}"/>
              </a:ext>
            </a:extLst>
          </p:cNvPr>
          <p:cNvSpPr txBox="1">
            <a:spLocks/>
          </p:cNvSpPr>
          <p:nvPr/>
        </p:nvSpPr>
        <p:spPr>
          <a:xfrm>
            <a:off x="2483504" y="297319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GADMLI</a:t>
            </a:r>
          </a:p>
        </p:txBody>
      </p:sp>
      <p:pic>
        <p:nvPicPr>
          <p:cNvPr id="6" name="Imagen 5"/>
          <p:cNvPicPr>
            <a:picLocks noChangeAspect="1"/>
          </p:cNvPicPr>
          <p:nvPr/>
        </p:nvPicPr>
        <p:blipFill rotWithShape="1">
          <a:blip r:embed="rId4"/>
          <a:srcRect l="55352" t="14631" r="3556" b="25435"/>
          <a:stretch/>
        </p:blipFill>
        <p:spPr>
          <a:xfrm>
            <a:off x="5482578" y="970888"/>
            <a:ext cx="6275834" cy="5146508"/>
          </a:xfrm>
          <a:prstGeom prst="rect">
            <a:avLst/>
          </a:prstGeom>
        </p:spPr>
      </p:pic>
      <p:pic>
        <p:nvPicPr>
          <p:cNvPr id="22" name="Imagen 21"/>
          <p:cNvPicPr>
            <a:picLocks noChangeAspect="1"/>
          </p:cNvPicPr>
          <p:nvPr/>
        </p:nvPicPr>
        <p:blipFill rotWithShape="1">
          <a:blip r:embed="rId5"/>
          <a:srcRect l="72676" t="43377" r="14331" b="32949"/>
          <a:stretch/>
        </p:blipFill>
        <p:spPr>
          <a:xfrm>
            <a:off x="561891" y="4034264"/>
            <a:ext cx="1200223" cy="1229496"/>
          </a:xfrm>
          <a:prstGeom prst="rect">
            <a:avLst/>
          </a:prstGeom>
        </p:spPr>
      </p:pic>
      <p:sp>
        <p:nvSpPr>
          <p:cNvPr id="23" name="Marcador de texto 5">
            <a:extLst>
              <a:ext uri="{FF2B5EF4-FFF2-40B4-BE49-F238E27FC236}">
                <a16:creationId xmlns:a16="http://schemas.microsoft.com/office/drawing/2014/main" id="{BBFD2CAF-9C0C-210D-4905-C8EB521230D8}"/>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Proceso:</a:t>
            </a:r>
          </a:p>
        </p:txBody>
      </p:sp>
      <p:sp>
        <p:nvSpPr>
          <p:cNvPr id="25" name="Marcador de texto 12">
            <a:extLst>
              <a:ext uri="{FF2B5EF4-FFF2-40B4-BE49-F238E27FC236}">
                <a16:creationId xmlns:a16="http://schemas.microsoft.com/office/drawing/2014/main" id="{1DBB3709-3754-F4B1-7F3D-1994D1306063}"/>
              </a:ext>
            </a:extLst>
          </p:cNvPr>
          <p:cNvSpPr txBox="1">
            <a:spLocks/>
          </p:cNvSpPr>
          <p:nvPr/>
        </p:nvSpPr>
        <p:spPr>
          <a:xfrm>
            <a:off x="2483503" y="207140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INFIMA CUANTIA </a:t>
            </a:r>
          </a:p>
        </p:txBody>
      </p:sp>
    </p:spTree>
    <p:extLst>
      <p:ext uri="{BB962C8B-B14F-4D97-AF65-F5344CB8AC3E}">
        <p14:creationId xmlns:p14="http://schemas.microsoft.com/office/powerpoint/2010/main" val="1683794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F3386-CA0F-DEA8-8940-9AEA9098BCB3}"/>
            </a:ext>
          </a:extLst>
        </p:cNvPr>
        <p:cNvGrpSpPr/>
        <p:nvPr/>
      </p:nvGrpSpPr>
      <p:grpSpPr>
        <a:xfrm>
          <a:off x="0" y="0"/>
          <a:ext cx="0" cy="0"/>
          <a:chOff x="0" y="0"/>
          <a:chExt cx="0" cy="0"/>
        </a:xfrm>
      </p:grpSpPr>
      <p:sp>
        <p:nvSpPr>
          <p:cNvPr id="7" name="Subtítulo 2">
            <a:extLst>
              <a:ext uri="{FF2B5EF4-FFF2-40B4-BE49-F238E27FC236}">
                <a16:creationId xmlns:a16="http://schemas.microsoft.com/office/drawing/2014/main" id="{EBC669B9-108B-234F-8DF7-1E4673E53C2F}"/>
              </a:ext>
            </a:extLst>
          </p:cNvPr>
          <p:cNvSpPr txBox="1">
            <a:spLocks/>
          </p:cNvSpPr>
          <p:nvPr/>
        </p:nvSpPr>
        <p:spPr>
          <a:xfrm>
            <a:off x="0" y="6510589"/>
            <a:ext cx="12192000" cy="351470"/>
          </a:xfrm>
          <a:prstGeom prst="rect">
            <a:avLst/>
          </a:prstGeom>
          <a:solidFill>
            <a:schemeClr val="bg1">
              <a:lumMod val="85000"/>
              <a:alpha val="90000"/>
            </a:schemeClr>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p>
        </p:txBody>
      </p:sp>
      <p:sp>
        <p:nvSpPr>
          <p:cNvPr id="21" name="Subtítulo 2">
            <a:extLst>
              <a:ext uri="{FF2B5EF4-FFF2-40B4-BE49-F238E27FC236}">
                <a16:creationId xmlns:a16="http://schemas.microsoft.com/office/drawing/2014/main" id="{E0DB4C07-04DF-4D5D-C300-2A88A9DFD8F9}"/>
              </a:ext>
            </a:extLst>
          </p:cNvPr>
          <p:cNvSpPr txBox="1">
            <a:spLocks/>
          </p:cNvSpPr>
          <p:nvPr/>
        </p:nvSpPr>
        <p:spPr>
          <a:xfrm>
            <a:off x="-2" y="0"/>
            <a:ext cx="12192001" cy="634332"/>
          </a:xfrm>
          <a:prstGeom prst="rect">
            <a:avLst/>
          </a:prstGeom>
          <a:solidFill>
            <a:srgbClr val="2B4442"/>
          </a:solid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dirty="0">
                <a:solidFill>
                  <a:schemeClr val="bg1"/>
                </a:solidFill>
              </a:rPr>
              <a:t>TEMA O PROYECTO</a:t>
            </a:r>
            <a:r>
              <a:rPr lang="es-EC" sz="2000" dirty="0">
                <a:solidFill>
                  <a:schemeClr val="bg1"/>
                </a:solidFill>
              </a:rPr>
              <a:t>:  </a:t>
            </a:r>
            <a:r>
              <a:rPr lang="es-ES" sz="1600" dirty="0">
                <a:solidFill>
                  <a:schemeClr val="bg1"/>
                </a:solidFill>
              </a:rPr>
              <a:t>“ADQUISICIÓN DE HORMONAS, INSUMOS Y EQUIPOS BIOTECNOLÓGICOS REPRODUCTIVOS PARA LA TECNIFICACIÓN EN GANADERÍAS DE CARNE Y LECHE DE PEQUEÑOS Y MEDIANOS PRODUCTORES DEL CANTÓN LIMÓN INDANZA”.</a:t>
            </a:r>
            <a:r>
              <a:rPr lang="es-EC" sz="1600" dirty="0">
                <a:solidFill>
                  <a:schemeClr val="bg1"/>
                </a:solidFill>
              </a:rPr>
              <a:t> </a:t>
            </a:r>
            <a:endParaRPr lang="es-EC" sz="2000" dirty="0">
              <a:solidFill>
                <a:schemeClr val="bg1"/>
              </a:solidFill>
            </a:endParaRPr>
          </a:p>
        </p:txBody>
      </p:sp>
      <p:sp>
        <p:nvSpPr>
          <p:cNvPr id="57" name="Marcador de texto 5">
            <a:extLst>
              <a:ext uri="{FF2B5EF4-FFF2-40B4-BE49-F238E27FC236}">
                <a16:creationId xmlns:a16="http://schemas.microsoft.com/office/drawing/2014/main" id="{46D59227-A903-7F2E-BF1E-76B4ADE27640}"/>
              </a:ext>
            </a:extLst>
          </p:cNvPr>
          <p:cNvSpPr txBox="1">
            <a:spLocks/>
          </p:cNvSpPr>
          <p:nvPr/>
        </p:nvSpPr>
        <p:spPr>
          <a:xfrm>
            <a:off x="454280" y="970888"/>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Ubicación</a:t>
            </a:r>
          </a:p>
        </p:txBody>
      </p:sp>
      <p:sp>
        <p:nvSpPr>
          <p:cNvPr id="58" name="Marcador de texto 12">
            <a:extLst>
              <a:ext uri="{FF2B5EF4-FFF2-40B4-BE49-F238E27FC236}">
                <a16:creationId xmlns:a16="http://schemas.microsoft.com/office/drawing/2014/main" id="{9574494B-2351-37A3-B0E2-353A41098C6F}"/>
              </a:ext>
            </a:extLst>
          </p:cNvPr>
          <p:cNvSpPr txBox="1">
            <a:spLocks/>
          </p:cNvSpPr>
          <p:nvPr/>
        </p:nvSpPr>
        <p:spPr>
          <a:xfrm>
            <a:off x="2119417" y="1066765"/>
            <a:ext cx="3735639" cy="901539"/>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s-ES" sz="1100" dirty="0" err="1">
                <a:latin typeface="Century Gothic" panose="020B0502020202020204" pitchFamily="34" charset="0"/>
                <a:cs typeface="Calibri Light" panose="020F0302020204030204" pitchFamily="34" charset="0"/>
              </a:rPr>
              <a:t>Canton</a:t>
            </a:r>
            <a:r>
              <a:rPr lang="es-ES" sz="1100" dirty="0">
                <a:latin typeface="Century Gothic" panose="020B0502020202020204" pitchFamily="34" charset="0"/>
                <a:cs typeface="Calibri Light" panose="020F0302020204030204" pitchFamily="34" charset="0"/>
              </a:rPr>
              <a:t> : Limón Indanza</a:t>
            </a:r>
          </a:p>
          <a:p>
            <a:pPr marL="285750" indent="-285750" algn="just">
              <a:buFontTx/>
              <a:buChar char="-"/>
            </a:pPr>
            <a:r>
              <a:rPr lang="es-ES" sz="1100" dirty="0">
                <a:latin typeface="Century Gothic" panose="020B0502020202020204" pitchFamily="34" charset="0"/>
                <a:cs typeface="Calibri Light" panose="020F0302020204030204" pitchFamily="34" charset="0"/>
              </a:rPr>
              <a:t>GANADERIA </a:t>
            </a:r>
          </a:p>
          <a:p>
            <a:pPr marL="285750" indent="-285750" algn="just">
              <a:buFontTx/>
              <a:buChar char="-"/>
            </a:pPr>
            <a:r>
              <a:rPr lang="es-ES" sz="1100" dirty="0">
                <a:latin typeface="Century Gothic" panose="020B0502020202020204" pitchFamily="34" charset="0"/>
                <a:cs typeface="Calibri Light" panose="020F0302020204030204" pitchFamily="34" charset="0"/>
              </a:rPr>
              <a:t>FOMENTO PECUARIO </a:t>
            </a:r>
          </a:p>
        </p:txBody>
      </p:sp>
      <p:sp>
        <p:nvSpPr>
          <p:cNvPr id="60" name="Marcador de texto 12">
            <a:extLst>
              <a:ext uri="{FF2B5EF4-FFF2-40B4-BE49-F238E27FC236}">
                <a16:creationId xmlns:a16="http://schemas.microsoft.com/office/drawing/2014/main" id="{C3792122-ED24-AD7A-43C5-13D65E209992}"/>
              </a:ext>
            </a:extLst>
          </p:cNvPr>
          <p:cNvSpPr txBox="1">
            <a:spLocks/>
          </p:cNvSpPr>
          <p:nvPr/>
        </p:nvSpPr>
        <p:spPr>
          <a:xfrm>
            <a:off x="685805" y="3502881"/>
            <a:ext cx="962692" cy="675951"/>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400" dirty="0">
              <a:latin typeface="Calibri Light" panose="020F0302020204030204" pitchFamily="34" charset="0"/>
              <a:cs typeface="Calibri Light" panose="020F0302020204030204" pitchFamily="34" charset="0"/>
            </a:endParaRPr>
          </a:p>
        </p:txBody>
      </p:sp>
      <p:sp>
        <p:nvSpPr>
          <p:cNvPr id="62" name="Marcador de texto 12">
            <a:extLst>
              <a:ext uri="{FF2B5EF4-FFF2-40B4-BE49-F238E27FC236}">
                <a16:creationId xmlns:a16="http://schemas.microsoft.com/office/drawing/2014/main" id="{A5D82AB8-49BC-6A8D-EB87-170853EBFDFF}"/>
              </a:ext>
            </a:extLst>
          </p:cNvPr>
          <p:cNvSpPr txBox="1">
            <a:spLocks/>
          </p:cNvSpPr>
          <p:nvPr/>
        </p:nvSpPr>
        <p:spPr>
          <a:xfrm>
            <a:off x="2084243" y="3785736"/>
            <a:ext cx="2337200" cy="141402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r>
              <a:rPr lang="es-ES" sz="1100" dirty="0">
                <a:latin typeface="Century Gothic" panose="020B0502020202020204" pitchFamily="34" charset="0"/>
                <a:cs typeface="Calibri Light" panose="020F0302020204030204" pitchFamily="34" charset="0"/>
              </a:rPr>
              <a:t>PECUARIO</a:t>
            </a:r>
          </a:p>
          <a:p>
            <a:pPr marL="285750" indent="-285750" algn="just">
              <a:buFontTx/>
              <a:buChar char="-"/>
            </a:pPr>
            <a:r>
              <a:rPr lang="es-ES" sz="1100" dirty="0">
                <a:latin typeface="Century Gothic" panose="020B0502020202020204" pitchFamily="34" charset="0"/>
                <a:cs typeface="Calibri Light" panose="020F0302020204030204" pitchFamily="34" charset="0"/>
              </a:rPr>
              <a:t>MEJORMAIENTO GENETICO BOVINO </a:t>
            </a:r>
          </a:p>
          <a:p>
            <a:pPr marL="285750" indent="-285750" algn="just">
              <a:buFontTx/>
              <a:buChar char="-"/>
            </a:pPr>
            <a:r>
              <a:rPr lang="es-ES" sz="1100" dirty="0">
                <a:latin typeface="Century Gothic" panose="020B0502020202020204" pitchFamily="34" charset="0"/>
                <a:cs typeface="Calibri Light" panose="020F0302020204030204" pitchFamily="34" charset="0"/>
              </a:rPr>
              <a:t>INSEMINACION Y EMBRIONES </a:t>
            </a: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a:p>
            <a:pPr marL="285750" indent="-285750" algn="just">
              <a:buFontTx/>
              <a:buChar char="-"/>
            </a:pPr>
            <a:endParaRPr lang="es-ES" sz="1100" dirty="0">
              <a:latin typeface="Century Gothic" panose="020B0502020202020204" pitchFamily="34" charset="0"/>
              <a:cs typeface="Calibri Light" panose="020F0302020204030204" pitchFamily="34" charset="0"/>
            </a:endParaRPr>
          </a:p>
        </p:txBody>
      </p:sp>
      <p:sp>
        <p:nvSpPr>
          <p:cNvPr id="63" name="Marcador de texto 5">
            <a:extLst>
              <a:ext uri="{FF2B5EF4-FFF2-40B4-BE49-F238E27FC236}">
                <a16:creationId xmlns:a16="http://schemas.microsoft.com/office/drawing/2014/main" id="{6CE6FCFB-3B1A-1847-4BCC-23CC645585A5}"/>
              </a:ext>
            </a:extLst>
          </p:cNvPr>
          <p:cNvSpPr txBox="1">
            <a:spLocks/>
          </p:cNvSpPr>
          <p:nvPr/>
        </p:nvSpPr>
        <p:spPr>
          <a:xfrm>
            <a:off x="454280" y="3758699"/>
            <a:ext cx="152906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Programa</a:t>
            </a:r>
          </a:p>
        </p:txBody>
      </p:sp>
      <p:pic>
        <p:nvPicPr>
          <p:cNvPr id="65" name="Picture 12" descr="Descarga ahora este icono en formato SVG, PSD, PNG, EPS o como fuente para  web. Flaticon, la mayor base de datos de icon… | Dibujos a lapicero, Iconos,  Icono gratis">
            <a:extLst>
              <a:ext uri="{FF2B5EF4-FFF2-40B4-BE49-F238E27FC236}">
                <a16:creationId xmlns:a16="http://schemas.microsoft.com/office/drawing/2014/main" id="{16C54FD8-5A2D-AEC5-62D1-A19937790B06}"/>
              </a:ext>
            </a:extLst>
          </p:cNvPr>
          <p:cNvPicPr>
            <a:picLocks noChangeAspect="1" noChangeArrowheads="1"/>
          </p:cNvPicPr>
          <p:nvPr/>
        </p:nvPicPr>
        <p:blipFill>
          <a:blip r:embed="rId2">
            <a:duotone>
              <a:schemeClr val="accent3">
                <a:shade val="45000"/>
                <a:satMod val="135000"/>
              </a:schemeClr>
              <a:prstClr val="white"/>
            </a:duotone>
            <a:alphaModFix amt="56000"/>
            <a:extLst>
              <a:ext uri="{28A0092B-C50C-407E-A947-70E740481C1C}">
                <a14:useLocalDpi xmlns:a14="http://schemas.microsoft.com/office/drawing/2010/main" val="0"/>
              </a:ext>
            </a:extLst>
          </a:blip>
          <a:srcRect/>
          <a:stretch>
            <a:fillRect/>
          </a:stretch>
        </p:blipFill>
        <p:spPr bwMode="auto">
          <a:xfrm>
            <a:off x="1021652" y="1251388"/>
            <a:ext cx="512830" cy="512830"/>
          </a:xfrm>
          <a:prstGeom prst="rect">
            <a:avLst/>
          </a:prstGeom>
          <a:noFill/>
        </p:spPr>
      </p:pic>
      <p:sp>
        <p:nvSpPr>
          <p:cNvPr id="67" name="Marcador de texto 5">
            <a:extLst>
              <a:ext uri="{FF2B5EF4-FFF2-40B4-BE49-F238E27FC236}">
                <a16:creationId xmlns:a16="http://schemas.microsoft.com/office/drawing/2014/main" id="{BBFD2CAF-9C0C-210D-4905-C8EB521230D8}"/>
              </a:ext>
            </a:extLst>
          </p:cNvPr>
          <p:cNvSpPr txBox="1">
            <a:spLocks/>
          </p:cNvSpPr>
          <p:nvPr/>
        </p:nvSpPr>
        <p:spPr>
          <a:xfrm>
            <a:off x="454280" y="2410573"/>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Presupuesto:</a:t>
            </a:r>
          </a:p>
        </p:txBody>
      </p:sp>
      <p:sp>
        <p:nvSpPr>
          <p:cNvPr id="69" name="Marcador de texto 12">
            <a:extLst>
              <a:ext uri="{FF2B5EF4-FFF2-40B4-BE49-F238E27FC236}">
                <a16:creationId xmlns:a16="http://schemas.microsoft.com/office/drawing/2014/main" id="{1DBB3709-3754-F4B1-7F3D-1994D1306063}"/>
              </a:ext>
            </a:extLst>
          </p:cNvPr>
          <p:cNvSpPr txBox="1">
            <a:spLocks/>
          </p:cNvSpPr>
          <p:nvPr/>
        </p:nvSpPr>
        <p:spPr>
          <a:xfrm>
            <a:off x="2483504" y="241980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  60.648,18</a:t>
            </a:r>
          </a:p>
        </p:txBody>
      </p:sp>
      <p:sp>
        <p:nvSpPr>
          <p:cNvPr id="2" name="Marcador de texto 5">
            <a:extLst>
              <a:ext uri="{FF2B5EF4-FFF2-40B4-BE49-F238E27FC236}">
                <a16:creationId xmlns:a16="http://schemas.microsoft.com/office/drawing/2014/main" id="{7AC28173-25F3-4D4D-17A6-46F2F1D7997A}"/>
              </a:ext>
            </a:extLst>
          </p:cNvPr>
          <p:cNvSpPr txBox="1">
            <a:spLocks/>
          </p:cNvSpPr>
          <p:nvPr/>
        </p:nvSpPr>
        <p:spPr>
          <a:xfrm>
            <a:off x="431401" y="2950152"/>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Financiamiento:</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 name="Marcador de texto 5">
            <a:extLst>
              <a:ext uri="{FF2B5EF4-FFF2-40B4-BE49-F238E27FC236}">
                <a16:creationId xmlns:a16="http://schemas.microsoft.com/office/drawing/2014/main" id="{07E4B42D-FA0F-6103-96CA-12BBFFD9CB76}"/>
              </a:ext>
            </a:extLst>
          </p:cNvPr>
          <p:cNvSpPr txBox="1">
            <a:spLocks/>
          </p:cNvSpPr>
          <p:nvPr/>
        </p:nvSpPr>
        <p:spPr>
          <a:xfrm>
            <a:off x="454280" y="5349337"/>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Link</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 name="Marcador de texto 5">
            <a:extLst>
              <a:ext uri="{FF2B5EF4-FFF2-40B4-BE49-F238E27FC236}">
                <a16:creationId xmlns:a16="http://schemas.microsoft.com/office/drawing/2014/main" id="{FFB013E6-D068-0600-DFAD-6D149D954D40}"/>
              </a:ext>
            </a:extLst>
          </p:cNvPr>
          <p:cNvSpPr txBox="1">
            <a:spLocks/>
          </p:cNvSpPr>
          <p:nvPr/>
        </p:nvSpPr>
        <p:spPr>
          <a:xfrm>
            <a:off x="431401" y="5842162"/>
            <a:ext cx="3002400"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Observaciones: EN EJECUCION   </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8" name="Marcador de texto 12">
            <a:extLst>
              <a:ext uri="{FF2B5EF4-FFF2-40B4-BE49-F238E27FC236}">
                <a16:creationId xmlns:a16="http://schemas.microsoft.com/office/drawing/2014/main" id="{4E2A98F3-6B86-5358-96FC-76A09D9E83B3}"/>
              </a:ext>
            </a:extLst>
          </p:cNvPr>
          <p:cNvSpPr txBox="1">
            <a:spLocks/>
          </p:cNvSpPr>
          <p:nvPr/>
        </p:nvSpPr>
        <p:spPr>
          <a:xfrm>
            <a:off x="8325508" y="650696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Imagen:</a:t>
            </a:r>
          </a:p>
        </p:txBody>
      </p:sp>
      <p:sp>
        <p:nvSpPr>
          <p:cNvPr id="9" name="Marcador de texto 12">
            <a:extLst>
              <a:ext uri="{FF2B5EF4-FFF2-40B4-BE49-F238E27FC236}">
                <a16:creationId xmlns:a16="http://schemas.microsoft.com/office/drawing/2014/main" id="{767D59D0-F70C-012A-4CCF-773C106C36B1}"/>
              </a:ext>
            </a:extLst>
          </p:cNvPr>
          <p:cNvSpPr txBox="1">
            <a:spLocks/>
          </p:cNvSpPr>
          <p:nvPr/>
        </p:nvSpPr>
        <p:spPr>
          <a:xfrm>
            <a:off x="8325508" y="664949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ES" sz="800" dirty="0">
                <a:latin typeface="Century Gothic" panose="020B0502020202020204" pitchFamily="34" charset="0"/>
                <a:cs typeface="Calibri Light" panose="020F0302020204030204" pitchFamily="34" charset="0"/>
              </a:rPr>
              <a:t>Fuente:</a:t>
            </a:r>
          </a:p>
        </p:txBody>
      </p:sp>
      <p:sp>
        <p:nvSpPr>
          <p:cNvPr id="10" name="Marcador de texto 12">
            <a:extLst>
              <a:ext uri="{FF2B5EF4-FFF2-40B4-BE49-F238E27FC236}">
                <a16:creationId xmlns:a16="http://schemas.microsoft.com/office/drawing/2014/main" id="{76EB02AD-3ADA-50D5-E47A-E6165B0BAD58}"/>
              </a:ext>
            </a:extLst>
          </p:cNvPr>
          <p:cNvSpPr txBox="1">
            <a:spLocks/>
          </p:cNvSpPr>
          <p:nvPr/>
        </p:nvSpPr>
        <p:spPr>
          <a:xfrm>
            <a:off x="1250385" y="5263112"/>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900" dirty="0">
                <a:latin typeface="Century Gothic" panose="020B0502020202020204" pitchFamily="34" charset="0"/>
                <a:cs typeface="Calibri Light" panose="020F0302020204030204" pitchFamily="34" charset="0"/>
                <a:hlinkClick r:id="rId3"/>
              </a:rPr>
              <a:t>https://www.compraspublicas.gob.ec/ProcesoContratacion/compras/PC/informacionProcesoContratacion2.cpe?idSoliCompra=uYY9FnAzw-_deZoN0JpCHFpay7FDRQ3NvocdbYjeHso</a:t>
            </a:r>
            <a:r>
              <a:rPr lang="es-ES" sz="900" dirty="0">
                <a:latin typeface="Century Gothic" panose="020B0502020202020204" pitchFamily="34" charset="0"/>
                <a:cs typeface="Calibri Light" panose="020F0302020204030204" pitchFamily="34" charset="0"/>
              </a:rPr>
              <a:t>,</a:t>
            </a:r>
          </a:p>
          <a:p>
            <a:pPr marL="0" indent="0" algn="just">
              <a:buNone/>
            </a:pPr>
            <a:endParaRPr lang="es-ES" sz="800" dirty="0">
              <a:latin typeface="Century Gothic" panose="020B0502020202020204" pitchFamily="34" charset="0"/>
              <a:cs typeface="Calibri Light" panose="020F0302020204030204" pitchFamily="34" charset="0"/>
            </a:endParaRPr>
          </a:p>
        </p:txBody>
      </p:sp>
      <p:sp>
        <p:nvSpPr>
          <p:cNvPr id="24" name="Marcador de texto 12">
            <a:extLst>
              <a:ext uri="{FF2B5EF4-FFF2-40B4-BE49-F238E27FC236}">
                <a16:creationId xmlns:a16="http://schemas.microsoft.com/office/drawing/2014/main" id="{1DBB3709-3754-F4B1-7F3D-1994D1306063}"/>
              </a:ext>
            </a:extLst>
          </p:cNvPr>
          <p:cNvSpPr txBox="1">
            <a:spLocks/>
          </p:cNvSpPr>
          <p:nvPr/>
        </p:nvSpPr>
        <p:spPr>
          <a:xfrm>
            <a:off x="2483504" y="2973198"/>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GADMLI</a:t>
            </a:r>
          </a:p>
        </p:txBody>
      </p:sp>
      <p:sp>
        <p:nvSpPr>
          <p:cNvPr id="23" name="Marcador de texto 5">
            <a:extLst>
              <a:ext uri="{FF2B5EF4-FFF2-40B4-BE49-F238E27FC236}">
                <a16:creationId xmlns:a16="http://schemas.microsoft.com/office/drawing/2014/main" id="{BBFD2CAF-9C0C-210D-4905-C8EB521230D8}"/>
              </a:ext>
            </a:extLst>
          </p:cNvPr>
          <p:cNvSpPr txBox="1">
            <a:spLocks/>
          </p:cNvSpPr>
          <p:nvPr/>
        </p:nvSpPr>
        <p:spPr>
          <a:xfrm>
            <a:off x="454280" y="2084748"/>
            <a:ext cx="1712276"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200" b="1" dirty="0">
                <a:latin typeface="Century Gothic" panose="020B0502020202020204" pitchFamily="34" charset="0"/>
                <a:ea typeface="Calibri Light" panose="020F0302020204030204" pitchFamily="34" charset="0"/>
                <a:cs typeface="Calibri Light" panose="020F0302020204030204" pitchFamily="34" charset="0"/>
              </a:rPr>
              <a:t>Proceso:</a:t>
            </a:r>
          </a:p>
        </p:txBody>
      </p:sp>
      <p:sp>
        <p:nvSpPr>
          <p:cNvPr id="25" name="Marcador de texto 12">
            <a:extLst>
              <a:ext uri="{FF2B5EF4-FFF2-40B4-BE49-F238E27FC236}">
                <a16:creationId xmlns:a16="http://schemas.microsoft.com/office/drawing/2014/main" id="{1DBB3709-3754-F4B1-7F3D-1994D1306063}"/>
              </a:ext>
            </a:extLst>
          </p:cNvPr>
          <p:cNvSpPr txBox="1">
            <a:spLocks/>
          </p:cNvSpPr>
          <p:nvPr/>
        </p:nvSpPr>
        <p:spPr>
          <a:xfrm>
            <a:off x="2483503" y="207140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SUBASTA INVERSA SIE-GADMLI-2024-020</a:t>
            </a:r>
          </a:p>
        </p:txBody>
      </p:sp>
      <p:pic>
        <p:nvPicPr>
          <p:cNvPr id="4" name="Imagen 3"/>
          <p:cNvPicPr>
            <a:picLocks noChangeAspect="1"/>
          </p:cNvPicPr>
          <p:nvPr/>
        </p:nvPicPr>
        <p:blipFill rotWithShape="1">
          <a:blip r:embed="rId4"/>
          <a:srcRect l="70141" t="38680" r="10845" b="41593"/>
          <a:stretch/>
        </p:blipFill>
        <p:spPr>
          <a:xfrm>
            <a:off x="333548" y="4069996"/>
            <a:ext cx="1704857" cy="994500"/>
          </a:xfrm>
          <a:prstGeom prst="rect">
            <a:avLst/>
          </a:prstGeom>
        </p:spPr>
      </p:pic>
      <p:pic>
        <p:nvPicPr>
          <p:cNvPr id="11" name="Imagen 10"/>
          <p:cNvPicPr>
            <a:picLocks noChangeAspect="1"/>
          </p:cNvPicPr>
          <p:nvPr/>
        </p:nvPicPr>
        <p:blipFill rotWithShape="1">
          <a:blip r:embed="rId5"/>
          <a:srcRect l="16690" t="15382" r="2923" b="11343"/>
          <a:stretch/>
        </p:blipFill>
        <p:spPr>
          <a:xfrm>
            <a:off x="5331424" y="870759"/>
            <a:ext cx="6860576" cy="4910578"/>
          </a:xfrm>
          <a:prstGeom prst="rect">
            <a:avLst/>
          </a:prstGeom>
        </p:spPr>
      </p:pic>
      <p:sp>
        <p:nvSpPr>
          <p:cNvPr id="26" name="Marcador de texto 5">
            <a:extLst>
              <a:ext uri="{FF2B5EF4-FFF2-40B4-BE49-F238E27FC236}">
                <a16:creationId xmlns:a16="http://schemas.microsoft.com/office/drawing/2014/main" id="{7AC28173-25F3-4D4D-17A6-46F2F1D7997A}"/>
              </a:ext>
            </a:extLst>
          </p:cNvPr>
          <p:cNvSpPr txBox="1">
            <a:spLocks/>
          </p:cNvSpPr>
          <p:nvPr/>
        </p:nvSpPr>
        <p:spPr>
          <a:xfrm>
            <a:off x="431400" y="3349619"/>
            <a:ext cx="1735155"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Century Gothic" panose="020B0502020202020204" pitchFamily="34" charset="0"/>
                <a:ea typeface="Calibri Light" panose="020F0302020204030204" pitchFamily="34" charset="0"/>
                <a:cs typeface="Calibri Light" panose="020F0302020204030204" pitchFamily="34" charset="0"/>
              </a:rPr>
              <a:t>Meta:</a:t>
            </a:r>
            <a:endParaRPr lang="es-EC" sz="1200" b="1" dirty="0">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7" name="Marcador de texto 12">
            <a:extLst>
              <a:ext uri="{FF2B5EF4-FFF2-40B4-BE49-F238E27FC236}">
                <a16:creationId xmlns:a16="http://schemas.microsoft.com/office/drawing/2014/main" id="{1DBB3709-3754-F4B1-7F3D-1994D1306063}"/>
              </a:ext>
            </a:extLst>
          </p:cNvPr>
          <p:cNvSpPr txBox="1">
            <a:spLocks/>
          </p:cNvSpPr>
          <p:nvPr/>
        </p:nvSpPr>
        <p:spPr>
          <a:xfrm>
            <a:off x="2483502" y="3356980"/>
            <a:ext cx="3735639" cy="285060"/>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100" dirty="0">
                <a:latin typeface="Century Gothic" panose="020B0502020202020204" pitchFamily="34" charset="0"/>
                <a:cs typeface="Calibri Light" panose="020F0302020204030204" pitchFamily="34" charset="0"/>
              </a:rPr>
              <a:t>40 embriones</a:t>
            </a:r>
          </a:p>
        </p:txBody>
      </p:sp>
    </p:spTree>
    <p:extLst>
      <p:ext uri="{BB962C8B-B14F-4D97-AF65-F5344CB8AC3E}">
        <p14:creationId xmlns:p14="http://schemas.microsoft.com/office/powerpoint/2010/main" val="3596869807"/>
      </p:ext>
    </p:extLst>
  </p:cSld>
  <p:clrMapOvr>
    <a:masterClrMapping/>
  </p:clrMapOvr>
</p:sld>
</file>

<file path=ppt/theme/theme1.xml><?xml version="1.0" encoding="utf-8"?>
<a:theme xmlns:a="http://schemas.openxmlformats.org/drawingml/2006/main" name="Tema de Offic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Office_19716768_TF16411175.potx" id="{6D5B2BBA-EB4D-4817-9870-07691C763B19}" vid="{4817E5D2-DB44-4422-8631-79050C94EC6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Presentación verde para inversores</Template>
  <TotalTime>1271</TotalTime>
  <Words>1506</Words>
  <Application>Microsoft Office PowerPoint</Application>
  <PresentationFormat>Panorámica</PresentationFormat>
  <Paragraphs>412</Paragraphs>
  <Slides>26</Slides>
  <Notes>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vt:lpstr>
      <vt:lpstr>Calibri</vt:lpstr>
      <vt:lpstr>Calibri Light</vt:lpstr>
      <vt:lpstr>Century Gothic</vt:lpstr>
      <vt:lpstr>Rockwell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GADMLI</cp:lastModifiedBy>
  <cp:revision>34</cp:revision>
  <dcterms:created xsi:type="dcterms:W3CDTF">2021-07-12T14:13:14Z</dcterms:created>
  <dcterms:modified xsi:type="dcterms:W3CDTF">2025-05-01T20:30:39Z</dcterms:modified>
</cp:coreProperties>
</file>